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64E9A-1DD5-CA8A-9660-D19E913EA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596811-907A-1DFB-1D8E-46C21232B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94A3A3-3403-29A4-D7AD-FE44BBD9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C3D4D-C81D-26D0-8006-29B5EF74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B876C8-B950-A2CF-405C-8ECC6969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80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AEA82-ADD4-4B4D-80B0-6538A7F1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EA0122-7C95-B5A0-D63F-E2E37EADB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6FA4E8-6F73-F7BC-3C0E-A51D9E0A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E57E6E-15B2-C63C-2DE9-37748106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877063-0E97-A4D2-57F0-A6A1BD68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D2E3DD-B40A-640F-003D-6727B07E7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4D1C43-1EE0-ED7C-63AC-2412B5EE4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4B20C3-94C7-D0E9-02C6-7E5576D9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BF4852-99CF-0EBD-19E3-5BB5FA9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CBED8C-9448-9B65-D188-AB16620E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9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185E4-CD10-9186-2633-5DA92E79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3C8150-AEAD-F06A-CBE4-5BCA381D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6DA74-7A25-32FB-E279-0649AEB0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68216B-406B-A355-FD62-F624E099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CB56AC-8056-1373-F5A9-530A8F6F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73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F3C76-A539-23CC-72D3-AEA7F793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2C7C59-3438-B40E-0FE3-7EB8B38E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B1540E-F993-3FA2-CD9B-C974412B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23DB7E-CAAE-F32C-28F4-8A427E55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F6EF38-3AA3-4588-158E-FD3BC727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33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04684-1B7F-7429-364D-24759E91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33FC7B-FDF8-45AA-D27D-BFA585D02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FAA6ED-F78C-5249-938E-5857E35EE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DB80C8-4E00-36D9-6F5C-87F1F0F6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3E5112-745E-E774-9946-097F052C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B658E8-D6A0-A56D-5A6D-3076C1F8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88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8FBAE-7F64-0A70-8191-32C5281B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944515-792A-16AE-E861-505CDBF5E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9D3D82-CC0C-8780-122E-449C06E46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4140A5-FC3C-0E3C-7ED9-F92C666F9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CA5E32-38DB-57BF-243A-8BE0A92AF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3956F7-4224-6091-62A3-DEC31391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31C854-E64F-7196-361F-A47AB79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06CDC7D-CB6C-9481-F66E-F4285E03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58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90389-C555-F65D-90EB-8575A869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D3886BF-5B33-DB00-C7A4-ED0498F2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041FA1-9CFE-DCB4-DC47-B7D0F0A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9AADD5-5126-ABB1-FA48-FF8B1D0A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74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963217-D7F7-07AA-9991-289DAC1E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7473A8-9618-3E1A-8461-422ADC21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E451326-2639-E336-8E3D-176AFECE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02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20875-33B4-2AB2-13ED-9AC39EAC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8D45EA-03E6-01D5-7B70-7687FEAEA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1AA05D-825B-51D7-EFAE-E12AADDB4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27A02A-C3CF-DD32-B255-7235FD94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69A015-C58B-918C-A769-30D3CAA4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5A60B4-9440-4AD4-59CC-C769EE71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03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9E4E1-EE08-8F9E-142B-928C49B65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F7AA3C7-3005-FCE1-6FA8-081112F83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805CA3-E59E-E390-E019-B1C9F963A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CFF4B0-7B31-995B-2EE3-DEB371A5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5B5F43-0233-6AAF-458E-5910F125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2983F2-27FA-6A3D-6B54-643EF3D2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7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C9FA95-9A62-7178-0D70-DD9E6AA6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917FE7-72A4-B39C-1148-2DEB2235F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82FE19-4B44-890E-F96E-C992F23AC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2DC830-23CA-4458-8147-8EBFA8C8405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7023E2-5467-F230-1EB4-5449F7EEE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08416D-EACE-AFDB-78B8-F22A930CE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3189A-4310-41D7-8E45-4BE5DA8CA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08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uniwien.ac.at/kaiser-scor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A86D9C2-B8B8-0DE0-FC89-EE309FD4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785" y="1201466"/>
            <a:ext cx="8954429" cy="1325563"/>
          </a:xfrm>
        </p:spPr>
        <p:txBody>
          <a:bodyPr/>
          <a:lstStyle/>
          <a:p>
            <a:r>
              <a:rPr lang="pt-BR" dirty="0"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Link para acesso ao aplicativo de utilização do score de Kaiser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F2DBF1-E402-BCE7-ABBA-8DF3EC56D6F8}"/>
              </a:ext>
            </a:extLst>
          </p:cNvPr>
          <p:cNvSpPr txBox="1"/>
          <p:nvPr/>
        </p:nvSpPr>
        <p:spPr>
          <a:xfrm>
            <a:off x="1572322" y="3311911"/>
            <a:ext cx="895442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rtl="0">
              <a:spcBef>
                <a:spcPts val="1200"/>
              </a:spcBef>
              <a:spcAft>
                <a:spcPts val="1200"/>
              </a:spcAft>
            </a:pPr>
            <a:r>
              <a:rPr lang="pt-BR" sz="32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https://www.meduniwien.ac.at/kaiser-score/</a:t>
            </a:r>
            <a:endParaRPr lang="pt-BR" sz="3200" b="0" dirty="0">
              <a:effectLst/>
            </a:endParaRPr>
          </a:p>
          <a:p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67626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Dreaming Outloud Script Pro</vt:lpstr>
      <vt:lpstr>Tema do Office</vt:lpstr>
      <vt:lpstr>Link para acesso ao aplicativo de utilização do score de Kaiser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para acesso ao aplicativo de utilização do score de Kaiser</dc:title>
  <dc:creator>Leo Amormino</dc:creator>
  <cp:lastModifiedBy>Leo Amormino</cp:lastModifiedBy>
  <cp:revision>1</cp:revision>
  <dcterms:created xsi:type="dcterms:W3CDTF">2024-03-27T10:13:10Z</dcterms:created>
  <dcterms:modified xsi:type="dcterms:W3CDTF">2024-03-27T10:15:37Z</dcterms:modified>
</cp:coreProperties>
</file>