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431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6"/>
    <p:restoredTop sz="95775"/>
  </p:normalViewPr>
  <p:slideViewPr>
    <p:cSldViewPr snapToGrid="0">
      <p:cViewPr varScale="1">
        <p:scale>
          <a:sx n="85" d="100"/>
          <a:sy n="85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48715-4754-F643-8F0A-3058F138AF5E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AC9B3E-CBFD-4A4C-B6BA-77FA50B9AB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2490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EFC968-0295-938C-01FD-C9F0315F18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4B8E9CF-0F3B-3801-CDC5-AF98EA19C6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1BB6333-E1D9-E1DD-3A81-A4FE3B748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2827FC-9C6F-688D-546A-1ECEAFBAE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17DA36B-12F2-EF47-8F7F-DE1A8B313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2276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E5C927-6B39-81E2-88FB-DAFA56D0A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AFC706F-46E4-76B4-54C7-2FC464FBE7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13D358-A814-E0FA-78E5-7F1EDA789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54A8285-2226-8CFE-9AB3-48B308A8E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E95236-8B1F-A4B6-2569-4140E9E21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6499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D416B4C-B83C-F23B-4B08-BA3DF3DF1D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45A3EFD-F412-AB6B-246B-A32B4CC2E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84D673-BDB5-4631-8B9F-F672037DC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1AF8FC7-43A7-B07C-67F1-36F4D89AF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C7B575-1AB3-D379-203C-E81888E01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7472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B86D35-C2D5-817E-2A5D-BA364AC1B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6FB0E8-388E-C453-30CB-015E727A3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52FEE9-3A96-2EFA-66E4-4DA7DE3F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962286-7CBB-2076-E8C6-FCB2BF85F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125D06-6696-A29C-8E37-021CF331D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5187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45067E-0DF3-75D4-E59F-3B7501544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E43E39-7D1E-D3B3-386C-720F8979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D99B303-4028-7845-B31F-CBA5A37B9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D7AD4C-5858-4669-51B2-3EF90465E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92641D-7314-97AE-1285-F5B5C6A17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8191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560EF5-F165-DAED-5943-279216A52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C5C022D-67F2-36FA-5E61-0DDF01A1AF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7948064-FAF6-316A-0E53-380AA7F334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2F7D870-77DF-0C49-7F83-28B382065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967B4E9-29E2-BACA-40C5-40E21C638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28D7327-F7AD-412B-D2EF-EFFE5A2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0659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7F7975-7E44-6FC6-B378-AA2457BC4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BD5B8D-9924-647F-D04E-B9FC53F59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1706238-8106-EEE6-CCFD-1CEC86C315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948C1A0-90E0-578A-5EA2-DFC12312BC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781A083-F29F-95B3-D216-383B243D01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E2A4658-1F38-20AD-37A9-5D5EB5C29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ED651BC-2E72-C9C1-AB8B-4B2E6BABD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1EA0D29-5D11-E1ED-1C0E-114AB10CD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5274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7A19EC-B6BF-3F3C-E52C-20EA46EB1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526C67A-06D9-C7E8-4E4F-9BF8D46BE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ECF7F9B-ED21-1490-E2BD-6640A4BF1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FF4237A-3F46-146F-D249-E70AFCB24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5761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83BB616-0946-45B7-5A81-41DBB3992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750FF36-EC2B-ABBE-2703-530F0B9D7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4DBD3A-532D-D64D-7FCA-5183A8086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4117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427DC4-4E77-9FDD-F966-3B754D8B8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BE29F3-A3FF-3F36-823B-3B3A06853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13BC98D-27A1-4C65-AD5B-A765B381DF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32795F6-43C3-A590-B996-4E90436D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0ACE40B-05E4-2A6A-7D3C-B0A07A072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685C46D-799D-E4B4-D9B6-FED7E9C82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8751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577C89-C9F8-BA88-604A-83C3ECE83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F82922F-88BD-B9AE-17FC-4A3002F24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40CD5EB-B2CA-8296-9AE4-A49209AB8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6E25AB5-32A0-9E0D-5C7F-050D4F67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94E43DE-746F-276C-E8C8-40FC1C3F8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1BB0E7E-0F12-29C9-84FB-BF09DED75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7922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FED111A-C70A-87B5-269D-7938C5ADD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A650385-C4C9-7478-00A3-A8A440A70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9673FB-E667-DB95-88B2-6BA738E541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F7A4CBE-1AF0-B42E-E620-8E64C8FEAD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D37C9-B804-0115-64F6-02329525C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6631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201606231154384970003-quicktim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3434"/>
          <a:stretch/>
        </p:blipFill>
        <p:spPr>
          <a:xfrm>
            <a:off x="1939636" y="133283"/>
            <a:ext cx="8312728" cy="602047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00937FE-71FC-F5E2-2FB5-A7E3918A9214}"/>
              </a:ext>
            </a:extLst>
          </p:cNvPr>
          <p:cNvSpPr txBox="1"/>
          <p:nvPr/>
        </p:nvSpPr>
        <p:spPr>
          <a:xfrm>
            <a:off x="1939636" y="6327798"/>
            <a:ext cx="7914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Video</a:t>
            </a:r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1: PAAF realizada de forma perpendicular a pele em tempo real.</a:t>
            </a: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76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14</Words>
  <Application>Microsoft Office PowerPoint</Application>
  <PresentationFormat>Widescreen</PresentationFormat>
  <Paragraphs>1</Paragraphs>
  <Slides>1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Dra. Beatriz Maranhao</dc:creator>
  <cp:lastModifiedBy>Celso Souza</cp:lastModifiedBy>
  <cp:revision>6</cp:revision>
  <dcterms:created xsi:type="dcterms:W3CDTF">2024-03-16T21:37:39Z</dcterms:created>
  <dcterms:modified xsi:type="dcterms:W3CDTF">2024-07-27T09:35:15Z</dcterms:modified>
</cp:coreProperties>
</file>