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764E9A-1DD5-CA8A-9660-D19E913EA1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596811-907A-1DFB-1D8E-46C21232B5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94A3A3-3403-29A4-D7AD-FE44BBD96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CC3D4D-C81D-26D0-8006-29B5EF745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B876C8-B950-A2CF-405C-8ECC6969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80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EAEA82-ADD4-4B4D-80B0-6538A7F17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6EA0122-7C95-B5A0-D63F-E2E37EADB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6FA4E8-6F73-F7BC-3C0E-A51D9E0A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E57E6E-15B2-C63C-2DE9-37748106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877063-0E97-A4D2-57F0-A6A1BD682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334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D2E3DD-B40A-640F-003D-6727B07E72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14D1C43-1EE0-ED7C-63AC-2412B5EE4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4B20C3-94C7-D0E9-02C6-7E5576D95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BF4852-99CF-0EBD-19E3-5BB5FA968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CBED8C-9448-9B65-D188-AB16620EB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159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185E4-CD10-9186-2633-5DA92E798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3C8150-AEAD-F06A-CBE4-5BCA381D8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36DA74-7A25-32FB-E279-0649AEB0C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168216B-406B-A355-FD62-F624E0990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CB56AC-8056-1373-F5A9-530A8F6FE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73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F3C76-A539-23CC-72D3-AEA7F793E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12C7C59-3438-B40E-0FE3-7EB8B38E6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B1540E-F993-3FA2-CD9B-C974412BE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23DB7E-CAAE-F32C-28F4-8A427E554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F6EF38-3AA3-4588-158E-FD3BC7277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33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04684-1B7F-7429-364D-24759E919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33FC7B-FDF8-45AA-D27D-BFA585D021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FFAA6ED-F78C-5249-938E-5857E35EE0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0DB80C8-4E00-36D9-6F5C-87F1F0F6D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33E5112-745E-E774-9946-097F052C7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B658E8-D6A0-A56D-5A6D-3076C1F8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883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78FBAE-7F64-0A70-8191-32C5281B8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944515-792A-16AE-E861-505CDBF5E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D9D3D82-CC0C-8780-122E-449C06E46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B4140A5-FC3C-0E3C-7ED9-F92C666F97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BCA5E32-38DB-57BF-243A-8BE0A92AFD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83956F7-4224-6091-62A3-DEC31391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531C854-E64F-7196-361F-A47AB799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06CDC7D-CB6C-9481-F66E-F4285E036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58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C90389-C555-F65D-90EB-8575A8697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D3886BF-5B33-DB00-C7A4-ED0498F2D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B041FA1-9CFE-DCB4-DC47-B7D0F0A66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29AADD5-5126-ABB1-FA48-FF8B1D0A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74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C963217-D7F7-07AA-9991-289DAC1E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67473A8-9618-3E1A-8461-422ADC218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E451326-2639-E336-8E3D-176AFECE0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802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E20875-33B4-2AB2-13ED-9AC39EAC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8D45EA-03E6-01D5-7B70-7687FEAEA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91AA05D-825B-51D7-EFAE-E12AADDB4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27A02A-C3CF-DD32-B255-7235FD94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669A015-C58B-918C-A769-30D3CAA41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5A60B4-9440-4AD4-59CC-C769EE71F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303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99E4E1-EE08-8F9E-142B-928C49B65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F7AA3C7-3005-FCE1-6FA8-081112F839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0805CA3-E59E-E390-E019-B1C9F963A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BCFF4B0-7B31-995B-2EE3-DEB371A5D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5B5F43-0233-6AAF-458E-5910F1258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2983F2-27FA-6A3D-6B54-643EF3D23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70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8C9FA95-9A62-7178-0D70-DD9E6AA65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B917FE7-72A4-B39C-1148-2DEB2235F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82FE19-4B44-890E-F96E-C992F23AC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2DC830-23CA-4458-8147-8EBFA8C84059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7023E2-5467-F230-1EB4-5449F7EEE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08416D-EACE-AFDB-78B8-F22A930CE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83189A-4310-41D7-8E45-4BE5DA8CAD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308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uniwien.ac.at/kaiser-score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A86D9C2-B8B8-0DE0-FC89-EE309FD48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8785" y="1201466"/>
            <a:ext cx="8954429" cy="1325563"/>
          </a:xfrm>
        </p:spPr>
        <p:txBody>
          <a:bodyPr/>
          <a:lstStyle/>
          <a:p>
            <a:r>
              <a:rPr lang="pt-BR" dirty="0">
                <a:latin typeface="Dreaming Outloud Script Pro" panose="03050502040304050704" pitchFamily="66" charset="0"/>
                <a:cs typeface="Dreaming Outloud Script Pro" panose="03050502040304050704" pitchFamily="66" charset="0"/>
              </a:rPr>
              <a:t>Link para acesso ao aplicativo de utilização do score de Kaiser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CF2DBF1-E402-BCE7-ABBA-8DF3EC56D6F8}"/>
              </a:ext>
            </a:extLst>
          </p:cNvPr>
          <p:cNvSpPr txBox="1"/>
          <p:nvPr/>
        </p:nvSpPr>
        <p:spPr>
          <a:xfrm>
            <a:off x="1572322" y="3311911"/>
            <a:ext cx="895442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4500" rtl="0">
              <a:spcBef>
                <a:spcPts val="1200"/>
              </a:spcBef>
              <a:spcAft>
                <a:spcPts val="1200"/>
              </a:spcAft>
            </a:pPr>
            <a:r>
              <a:rPr lang="pt-BR" sz="32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https://www.meduniwien.ac.at/kaiser-score/</a:t>
            </a:r>
            <a:endParaRPr lang="pt-BR" sz="3200" b="0" dirty="0">
              <a:effectLst/>
            </a:endParaRPr>
          </a:p>
          <a:p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5676269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Dreaming Outloud Script Pro</vt:lpstr>
      <vt:lpstr>Tema do Office</vt:lpstr>
      <vt:lpstr>Link para acesso ao aplicativo de utilização do score de Kaiser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 para acesso ao aplicativo de utilização do score de Kaiser</dc:title>
  <dc:creator>Leo Amormino</dc:creator>
  <cp:lastModifiedBy>Leo Amormino</cp:lastModifiedBy>
  <cp:revision>1</cp:revision>
  <dcterms:created xsi:type="dcterms:W3CDTF">2024-03-27T10:13:10Z</dcterms:created>
  <dcterms:modified xsi:type="dcterms:W3CDTF">2024-03-27T10:15:37Z</dcterms:modified>
</cp:coreProperties>
</file>