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302" r:id="rId5"/>
    <p:sldId id="259" r:id="rId6"/>
    <p:sldId id="305" r:id="rId7"/>
    <p:sldId id="30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03"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a boldrini" userId="7eeb3d3499370154" providerId="LiveId" clId="{30B79DAD-238E-4A75-9775-3C0FD4A6F48E}"/>
    <pc:docChg chg="undo redo custSel addSld delSld modSld">
      <pc:chgData name="fernanda boldrini" userId="7eeb3d3499370154" providerId="LiveId" clId="{30B79DAD-238E-4A75-9775-3C0FD4A6F48E}" dt="2021-10-19T13:29:18.791" v="4598" actId="732"/>
      <pc:docMkLst>
        <pc:docMk/>
      </pc:docMkLst>
      <pc:sldChg chg="addSp modSp mod modNotes">
        <pc:chgData name="fernanda boldrini" userId="7eeb3d3499370154" providerId="LiveId" clId="{30B79DAD-238E-4A75-9775-3C0FD4A6F48E}" dt="2021-10-17T15:18:09.516" v="4554" actId="20577"/>
        <pc:sldMkLst>
          <pc:docMk/>
          <pc:sldMk cId="0" sldId="256"/>
        </pc:sldMkLst>
        <pc:spChg chg="mod">
          <ac:chgData name="fernanda boldrini" userId="7eeb3d3499370154" providerId="LiveId" clId="{30B79DAD-238E-4A75-9775-3C0FD4A6F48E}" dt="2021-10-17T15:18:09.516" v="4554" actId="20577"/>
          <ac:spMkLst>
            <pc:docMk/>
            <pc:sldMk cId="0" sldId="256"/>
            <ac:spMk id="98" creationId="{00000000-0000-0000-0000-000000000000}"/>
          </ac:spMkLst>
        </pc:spChg>
        <pc:picChg chg="add mod">
          <ac:chgData name="fernanda boldrini" userId="7eeb3d3499370154" providerId="LiveId" clId="{30B79DAD-238E-4A75-9775-3C0FD4A6F48E}" dt="2021-10-16T22:24:41.994" v="0"/>
          <ac:picMkLst>
            <pc:docMk/>
            <pc:sldMk cId="0" sldId="256"/>
            <ac:picMk id="7" creationId="{C0B3CBB1-DA59-4DAD-8349-6F8598266EF0}"/>
          </ac:picMkLst>
        </pc:picChg>
        <pc:picChg chg="mod">
          <ac:chgData name="fernanda boldrini" userId="7eeb3d3499370154" providerId="LiveId" clId="{30B79DAD-238E-4A75-9775-3C0FD4A6F48E}" dt="2021-10-17T15:17:54.269" v="4553" actId="1076"/>
          <ac:picMkLst>
            <pc:docMk/>
            <pc:sldMk cId="0" sldId="256"/>
            <ac:picMk id="95" creationId="{00000000-0000-0000-0000-000000000000}"/>
          </ac:picMkLst>
        </pc:picChg>
      </pc:sldChg>
      <pc:sldChg chg="addSp modSp mod">
        <pc:chgData name="fernanda boldrini" userId="7eeb3d3499370154" providerId="LiveId" clId="{30B79DAD-238E-4A75-9775-3C0FD4A6F48E}" dt="2021-10-16T22:27:12.653" v="44" actId="1076"/>
        <pc:sldMkLst>
          <pc:docMk/>
          <pc:sldMk cId="0" sldId="257"/>
        </pc:sldMkLst>
        <pc:grpChg chg="mod">
          <ac:chgData name="fernanda boldrini" userId="7eeb3d3499370154" providerId="LiveId" clId="{30B79DAD-238E-4A75-9775-3C0FD4A6F48E}" dt="2021-10-16T22:27:11.099" v="43" actId="1076"/>
          <ac:grpSpMkLst>
            <pc:docMk/>
            <pc:sldMk cId="0" sldId="257"/>
            <ac:grpSpMk id="108" creationId="{00000000-0000-0000-0000-000000000000}"/>
          </ac:grpSpMkLst>
        </pc:grpChg>
        <pc:grpChg chg="mod">
          <ac:chgData name="fernanda boldrini" userId="7eeb3d3499370154" providerId="LiveId" clId="{30B79DAD-238E-4A75-9775-3C0FD4A6F48E}" dt="2021-10-16T22:27:09.532" v="42" actId="1076"/>
          <ac:grpSpMkLst>
            <pc:docMk/>
            <pc:sldMk cId="0" sldId="257"/>
            <ac:grpSpMk id="114" creationId="{00000000-0000-0000-0000-000000000000}"/>
          </ac:grpSpMkLst>
        </pc:grpChg>
        <pc:grpChg chg="mod">
          <ac:chgData name="fernanda boldrini" userId="7eeb3d3499370154" providerId="LiveId" clId="{30B79DAD-238E-4A75-9775-3C0FD4A6F48E}" dt="2021-10-16T22:27:08.206" v="41" actId="1076"/>
          <ac:grpSpMkLst>
            <pc:docMk/>
            <pc:sldMk cId="0" sldId="257"/>
            <ac:grpSpMk id="117" creationId="{00000000-0000-0000-0000-000000000000}"/>
          </ac:grpSpMkLst>
        </pc:grpChg>
        <pc:grpChg chg="mod">
          <ac:chgData name="fernanda boldrini" userId="7eeb3d3499370154" providerId="LiveId" clId="{30B79DAD-238E-4A75-9775-3C0FD4A6F48E}" dt="2021-10-16T22:27:06.874" v="40" actId="1076"/>
          <ac:grpSpMkLst>
            <pc:docMk/>
            <pc:sldMk cId="0" sldId="257"/>
            <ac:grpSpMk id="120" creationId="{00000000-0000-0000-0000-000000000000}"/>
          </ac:grpSpMkLst>
        </pc:grpChg>
        <pc:picChg chg="add mod">
          <ac:chgData name="fernanda boldrini" userId="7eeb3d3499370154" providerId="LiveId" clId="{30B79DAD-238E-4A75-9775-3C0FD4A6F48E}" dt="2021-10-16T22:27:12.653" v="44" actId="1076"/>
          <ac:picMkLst>
            <pc:docMk/>
            <pc:sldMk cId="0" sldId="257"/>
            <ac:picMk id="21" creationId="{F5813861-D6CC-4D7A-9502-FB91E3CE1F9D}"/>
          </ac:picMkLst>
        </pc:picChg>
      </pc:sldChg>
      <pc:sldChg chg="addSp delSp modSp mod">
        <pc:chgData name="fernanda boldrini" userId="7eeb3d3499370154" providerId="LiveId" clId="{30B79DAD-238E-4A75-9775-3C0FD4A6F48E}" dt="2021-10-17T02:27:54.292" v="1128" actId="1076"/>
        <pc:sldMkLst>
          <pc:docMk/>
          <pc:sldMk cId="0" sldId="258"/>
        </pc:sldMkLst>
        <pc:spChg chg="add mod">
          <ac:chgData name="fernanda boldrini" userId="7eeb3d3499370154" providerId="LiveId" clId="{30B79DAD-238E-4A75-9775-3C0FD4A6F48E}" dt="2021-10-17T02:27:54.292" v="1128" actId="1076"/>
          <ac:spMkLst>
            <pc:docMk/>
            <pc:sldMk cId="0" sldId="258"/>
            <ac:spMk id="8" creationId="{67560668-F30D-4AEF-B207-506237D0DF17}"/>
          </ac:spMkLst>
        </pc:spChg>
        <pc:spChg chg="add del mod">
          <ac:chgData name="fernanda boldrini" userId="7eeb3d3499370154" providerId="LiveId" clId="{30B79DAD-238E-4A75-9775-3C0FD4A6F48E}" dt="2021-10-16T22:26:19.294" v="31" actId="478"/>
          <ac:spMkLst>
            <pc:docMk/>
            <pc:sldMk cId="0" sldId="258"/>
            <ac:spMk id="126" creationId="{00000000-0000-0000-0000-000000000000}"/>
          </ac:spMkLst>
        </pc:spChg>
      </pc:sldChg>
      <pc:sldChg chg="addSp delSp modSp mod">
        <pc:chgData name="fernanda boldrini" userId="7eeb3d3499370154" providerId="LiveId" clId="{30B79DAD-238E-4A75-9775-3C0FD4A6F48E}" dt="2021-10-17T11:48:59.138" v="1229" actId="123"/>
        <pc:sldMkLst>
          <pc:docMk/>
          <pc:sldMk cId="0" sldId="259"/>
        </pc:sldMkLst>
        <pc:spChg chg="add mod">
          <ac:chgData name="fernanda boldrini" userId="7eeb3d3499370154" providerId="LiveId" clId="{30B79DAD-238E-4A75-9775-3C0FD4A6F48E}" dt="2021-10-17T11:48:59.138" v="1229" actId="123"/>
          <ac:spMkLst>
            <pc:docMk/>
            <pc:sldMk cId="0" sldId="259"/>
            <ac:spMk id="8" creationId="{062B6BC4-2A7E-48AC-859F-617552597748}"/>
          </ac:spMkLst>
        </pc:spChg>
        <pc:spChg chg="del mod">
          <ac:chgData name="fernanda boldrini" userId="7eeb3d3499370154" providerId="LiveId" clId="{30B79DAD-238E-4A75-9775-3C0FD4A6F48E}" dt="2021-10-17T02:23:25.576" v="1076" actId="478"/>
          <ac:spMkLst>
            <pc:docMk/>
            <pc:sldMk cId="0" sldId="259"/>
            <ac:spMk id="132" creationId="{00000000-0000-0000-0000-000000000000}"/>
          </ac:spMkLst>
        </pc:spChg>
      </pc:sldChg>
      <pc:sldChg chg="addSp delSp modSp del mod">
        <pc:chgData name="fernanda boldrini" userId="7eeb3d3499370154" providerId="LiveId" clId="{30B79DAD-238E-4A75-9775-3C0FD4A6F48E}" dt="2021-10-17T02:32:36.971" v="1186" actId="47"/>
        <pc:sldMkLst>
          <pc:docMk/>
          <pc:sldMk cId="0" sldId="260"/>
        </pc:sldMkLst>
        <pc:spChg chg="add mod">
          <ac:chgData name="fernanda boldrini" userId="7eeb3d3499370154" providerId="LiveId" clId="{30B79DAD-238E-4A75-9775-3C0FD4A6F48E}" dt="2021-10-17T02:32:34.585" v="1185" actId="255"/>
          <ac:spMkLst>
            <pc:docMk/>
            <pc:sldMk cId="0" sldId="260"/>
            <ac:spMk id="17" creationId="{FEA48895-DF93-432E-9016-C2EF60E812DE}"/>
          </ac:spMkLst>
        </pc:spChg>
        <pc:spChg chg="del">
          <ac:chgData name="fernanda boldrini" userId="7eeb3d3499370154" providerId="LiveId" clId="{30B79DAD-238E-4A75-9775-3C0FD4A6F48E}" dt="2021-10-17T02:30:58.633" v="1158" actId="478"/>
          <ac:spMkLst>
            <pc:docMk/>
            <pc:sldMk cId="0" sldId="260"/>
            <ac:spMk id="145" creationId="{00000000-0000-0000-0000-000000000000}"/>
          </ac:spMkLst>
        </pc:spChg>
        <pc:spChg chg="del mod">
          <ac:chgData name="fernanda boldrini" userId="7eeb3d3499370154" providerId="LiveId" clId="{30B79DAD-238E-4A75-9775-3C0FD4A6F48E}" dt="2021-10-17T02:24:58.299" v="1096" actId="478"/>
          <ac:spMkLst>
            <pc:docMk/>
            <pc:sldMk cId="0" sldId="260"/>
            <ac:spMk id="147" creationId="{00000000-0000-0000-0000-000000000000}"/>
          </ac:spMkLst>
        </pc:spChg>
        <pc:grpChg chg="mod">
          <ac:chgData name="fernanda boldrini" userId="7eeb3d3499370154" providerId="LiveId" clId="{30B79DAD-238E-4A75-9775-3C0FD4A6F48E}" dt="2021-10-17T02:25:01.840" v="1099" actId="1076"/>
          <ac:grpSpMkLst>
            <pc:docMk/>
            <pc:sldMk cId="0" sldId="260"/>
            <ac:grpSpMk id="143" creationId="{00000000-0000-0000-0000-000000000000}"/>
          </ac:grpSpMkLst>
        </pc:grpChg>
        <pc:picChg chg="del">
          <ac:chgData name="fernanda boldrini" userId="7eeb3d3499370154" providerId="LiveId" clId="{30B79DAD-238E-4A75-9775-3C0FD4A6F48E}" dt="2021-10-17T02:30:58.633" v="1158" actId="478"/>
          <ac:picMkLst>
            <pc:docMk/>
            <pc:sldMk cId="0" sldId="260"/>
            <ac:picMk id="135" creationId="{00000000-0000-0000-0000-000000000000}"/>
          </ac:picMkLst>
        </pc:picChg>
        <pc:picChg chg="del">
          <ac:chgData name="fernanda boldrini" userId="7eeb3d3499370154" providerId="LiveId" clId="{30B79DAD-238E-4A75-9775-3C0FD4A6F48E}" dt="2021-10-17T02:30:58.633" v="1158" actId="478"/>
          <ac:picMkLst>
            <pc:docMk/>
            <pc:sldMk cId="0" sldId="260"/>
            <ac:picMk id="136" creationId="{00000000-0000-0000-0000-000000000000}"/>
          </ac:picMkLst>
        </pc:picChg>
        <pc:picChg chg="del">
          <ac:chgData name="fernanda boldrini" userId="7eeb3d3499370154" providerId="LiveId" clId="{30B79DAD-238E-4A75-9775-3C0FD4A6F48E}" dt="2021-10-17T02:30:58.633" v="1158" actId="478"/>
          <ac:picMkLst>
            <pc:docMk/>
            <pc:sldMk cId="0" sldId="260"/>
            <ac:picMk id="137" creationId="{00000000-0000-0000-0000-000000000000}"/>
          </ac:picMkLst>
        </pc:picChg>
        <pc:picChg chg="del">
          <ac:chgData name="fernanda boldrini" userId="7eeb3d3499370154" providerId="LiveId" clId="{30B79DAD-238E-4A75-9775-3C0FD4A6F48E}" dt="2021-10-17T02:30:58.633" v="1158" actId="478"/>
          <ac:picMkLst>
            <pc:docMk/>
            <pc:sldMk cId="0" sldId="260"/>
            <ac:picMk id="138" creationId="{00000000-0000-0000-0000-000000000000}"/>
          </ac:picMkLst>
        </pc:picChg>
        <pc:picChg chg="del">
          <ac:chgData name="fernanda boldrini" userId="7eeb3d3499370154" providerId="LiveId" clId="{30B79DAD-238E-4A75-9775-3C0FD4A6F48E}" dt="2021-10-17T02:30:58.633" v="1158" actId="478"/>
          <ac:picMkLst>
            <pc:docMk/>
            <pc:sldMk cId="0" sldId="260"/>
            <ac:picMk id="139" creationId="{00000000-0000-0000-0000-000000000000}"/>
          </ac:picMkLst>
        </pc:picChg>
        <pc:picChg chg="del">
          <ac:chgData name="fernanda boldrini" userId="7eeb3d3499370154" providerId="LiveId" clId="{30B79DAD-238E-4A75-9775-3C0FD4A6F48E}" dt="2021-10-17T02:30:58.633" v="1158" actId="478"/>
          <ac:picMkLst>
            <pc:docMk/>
            <pc:sldMk cId="0" sldId="260"/>
            <ac:picMk id="140" creationId="{00000000-0000-0000-0000-000000000000}"/>
          </ac:picMkLst>
        </pc:picChg>
      </pc:sldChg>
      <pc:sldChg chg="addSp delSp modSp mod">
        <pc:chgData name="fernanda boldrini" userId="7eeb3d3499370154" providerId="LiveId" clId="{30B79DAD-238E-4A75-9775-3C0FD4A6F48E}" dt="2021-10-17T15:18:42.783" v="4555" actId="122"/>
        <pc:sldMkLst>
          <pc:docMk/>
          <pc:sldMk cId="0" sldId="261"/>
        </pc:sldMkLst>
        <pc:spChg chg="add mod">
          <ac:chgData name="fernanda boldrini" userId="7eeb3d3499370154" providerId="LiveId" clId="{30B79DAD-238E-4A75-9775-3C0FD4A6F48E}" dt="2021-10-17T13:59:35.640" v="2803" actId="20577"/>
          <ac:spMkLst>
            <pc:docMk/>
            <pc:sldMk cId="0" sldId="261"/>
            <ac:spMk id="16" creationId="{DB0141EA-BCE8-4574-A14A-C0D9C402A1C9}"/>
          </ac:spMkLst>
        </pc:spChg>
        <pc:spChg chg="add mod">
          <ac:chgData name="fernanda boldrini" userId="7eeb3d3499370154" providerId="LiveId" clId="{30B79DAD-238E-4A75-9775-3C0FD4A6F48E}" dt="2021-10-17T15:18:42.783" v="4555" actId="122"/>
          <ac:spMkLst>
            <pc:docMk/>
            <pc:sldMk cId="0" sldId="261"/>
            <ac:spMk id="17" creationId="{6DAE3EBC-834A-400C-8A0F-2684926E87AA}"/>
          </ac:spMkLst>
        </pc:spChg>
        <pc:spChg chg="add mod">
          <ac:chgData name="fernanda boldrini" userId="7eeb3d3499370154" providerId="LiveId" clId="{30B79DAD-238E-4A75-9775-3C0FD4A6F48E}" dt="2021-10-17T13:58:27.237" v="2781" actId="1076"/>
          <ac:spMkLst>
            <pc:docMk/>
            <pc:sldMk cId="0" sldId="261"/>
            <ac:spMk id="25" creationId="{6C5A04FA-30B8-4EED-91A2-B2759D606C22}"/>
          </ac:spMkLst>
        </pc:spChg>
        <pc:spChg chg="mod">
          <ac:chgData name="fernanda boldrini" userId="7eeb3d3499370154" providerId="LiveId" clId="{30B79DAD-238E-4A75-9775-3C0FD4A6F48E}" dt="2021-10-17T13:58:16.641" v="2778" actId="14100"/>
          <ac:spMkLst>
            <pc:docMk/>
            <pc:sldMk cId="0" sldId="261"/>
            <ac:spMk id="154" creationId="{00000000-0000-0000-0000-000000000000}"/>
          </ac:spMkLst>
        </pc:spChg>
        <pc:spChg chg="del mod">
          <ac:chgData name="fernanda boldrini" userId="7eeb3d3499370154" providerId="LiveId" clId="{30B79DAD-238E-4A75-9775-3C0FD4A6F48E}" dt="2021-10-17T12:12:27.831" v="1473" actId="478"/>
          <ac:spMkLst>
            <pc:docMk/>
            <pc:sldMk cId="0" sldId="261"/>
            <ac:spMk id="161" creationId="{00000000-0000-0000-0000-000000000000}"/>
          </ac:spMkLst>
        </pc:spChg>
        <pc:grpChg chg="mod">
          <ac:chgData name="fernanda boldrini" userId="7eeb3d3499370154" providerId="LiveId" clId="{30B79DAD-238E-4A75-9775-3C0FD4A6F48E}" dt="2021-10-17T13:57:49.942" v="2762" actId="1035"/>
          <ac:grpSpMkLst>
            <pc:docMk/>
            <pc:sldMk cId="0" sldId="261"/>
            <ac:grpSpMk id="152" creationId="{00000000-0000-0000-0000-000000000000}"/>
          </ac:grpSpMkLst>
        </pc:grpChg>
        <pc:picChg chg="add mod">
          <ac:chgData name="fernanda boldrini" userId="7eeb3d3499370154" providerId="LiveId" clId="{30B79DAD-238E-4A75-9775-3C0FD4A6F48E}" dt="2021-10-17T12:21:08.716" v="1588" actId="14100"/>
          <ac:picMkLst>
            <pc:docMk/>
            <pc:sldMk cId="0" sldId="261"/>
            <ac:picMk id="18" creationId="{2D49D8AB-BDD2-479F-A44C-E62B3CEDBF6D}"/>
          </ac:picMkLst>
        </pc:picChg>
        <pc:picChg chg="mod">
          <ac:chgData name="fernanda boldrini" userId="7eeb3d3499370154" providerId="LiveId" clId="{30B79DAD-238E-4A75-9775-3C0FD4A6F48E}" dt="2021-10-17T13:58:07.960" v="2777" actId="1035"/>
          <ac:picMkLst>
            <pc:docMk/>
            <pc:sldMk cId="0" sldId="261"/>
            <ac:picMk id="155" creationId="{00000000-0000-0000-0000-000000000000}"/>
          </ac:picMkLst>
        </pc:picChg>
        <pc:picChg chg="mod">
          <ac:chgData name="fernanda boldrini" userId="7eeb3d3499370154" providerId="LiveId" clId="{30B79DAD-238E-4A75-9775-3C0FD4A6F48E}" dt="2021-10-17T13:58:07.960" v="2777" actId="1035"/>
          <ac:picMkLst>
            <pc:docMk/>
            <pc:sldMk cId="0" sldId="261"/>
            <ac:picMk id="156" creationId="{00000000-0000-0000-0000-000000000000}"/>
          </ac:picMkLst>
        </pc:picChg>
        <pc:picChg chg="mod">
          <ac:chgData name="fernanda boldrini" userId="7eeb3d3499370154" providerId="LiveId" clId="{30B79DAD-238E-4A75-9775-3C0FD4A6F48E}" dt="2021-10-17T13:58:07.960" v="2777" actId="1035"/>
          <ac:picMkLst>
            <pc:docMk/>
            <pc:sldMk cId="0" sldId="261"/>
            <ac:picMk id="157" creationId="{00000000-0000-0000-0000-000000000000}"/>
          </ac:picMkLst>
        </pc:picChg>
        <pc:picChg chg="mod">
          <ac:chgData name="fernanda boldrini" userId="7eeb3d3499370154" providerId="LiveId" clId="{30B79DAD-238E-4A75-9775-3C0FD4A6F48E}" dt="2021-10-17T13:58:34.028" v="2786" actId="1035"/>
          <ac:picMkLst>
            <pc:docMk/>
            <pc:sldMk cId="0" sldId="261"/>
            <ac:picMk id="158" creationId="{00000000-0000-0000-0000-000000000000}"/>
          </ac:picMkLst>
        </pc:picChg>
        <pc:picChg chg="mod">
          <ac:chgData name="fernanda boldrini" userId="7eeb3d3499370154" providerId="LiveId" clId="{30B79DAD-238E-4A75-9775-3C0FD4A6F48E}" dt="2021-10-17T13:58:49.089" v="2791" actId="1036"/>
          <ac:picMkLst>
            <pc:docMk/>
            <pc:sldMk cId="0" sldId="261"/>
            <ac:picMk id="159" creationId="{00000000-0000-0000-0000-000000000000}"/>
          </ac:picMkLst>
        </pc:picChg>
        <pc:picChg chg="mod">
          <ac:chgData name="fernanda boldrini" userId="7eeb3d3499370154" providerId="LiveId" clId="{30B79DAD-238E-4A75-9775-3C0FD4A6F48E}" dt="2021-10-17T13:58:34.028" v="2786" actId="1035"/>
          <ac:picMkLst>
            <pc:docMk/>
            <pc:sldMk cId="0" sldId="261"/>
            <ac:picMk id="160" creationId="{00000000-0000-0000-0000-000000000000}"/>
          </ac:picMkLst>
        </pc:picChg>
        <pc:cxnChg chg="add mod">
          <ac:chgData name="fernanda boldrini" userId="7eeb3d3499370154" providerId="LiveId" clId="{30B79DAD-238E-4A75-9775-3C0FD4A6F48E}" dt="2021-10-17T13:58:07.960" v="2777" actId="1035"/>
          <ac:cxnSpMkLst>
            <pc:docMk/>
            <pc:sldMk cId="0" sldId="261"/>
            <ac:cxnSpMk id="19" creationId="{4FED61F6-7A0D-48E4-A0B0-1E9A30461B70}"/>
          </ac:cxnSpMkLst>
        </pc:cxnChg>
        <pc:cxnChg chg="add mod">
          <ac:chgData name="fernanda boldrini" userId="7eeb3d3499370154" providerId="LiveId" clId="{30B79DAD-238E-4A75-9775-3C0FD4A6F48E}" dt="2021-10-17T13:58:07.960" v="2777" actId="1035"/>
          <ac:cxnSpMkLst>
            <pc:docMk/>
            <pc:sldMk cId="0" sldId="261"/>
            <ac:cxnSpMk id="20" creationId="{32AFEDE9-7814-422D-A935-46B8E65CCB52}"/>
          </ac:cxnSpMkLst>
        </pc:cxnChg>
        <pc:cxnChg chg="add mod">
          <ac:chgData name="fernanda boldrini" userId="7eeb3d3499370154" providerId="LiveId" clId="{30B79DAD-238E-4A75-9775-3C0FD4A6F48E}" dt="2021-10-17T13:58:07.960" v="2777" actId="1035"/>
          <ac:cxnSpMkLst>
            <pc:docMk/>
            <pc:sldMk cId="0" sldId="261"/>
            <ac:cxnSpMk id="21" creationId="{04B6051B-7DC2-4DB8-A674-BC5932156B00}"/>
          </ac:cxnSpMkLst>
        </pc:cxnChg>
        <pc:cxnChg chg="add mod">
          <ac:chgData name="fernanda boldrini" userId="7eeb3d3499370154" providerId="LiveId" clId="{30B79DAD-238E-4A75-9775-3C0FD4A6F48E}" dt="2021-10-17T13:58:34.028" v="2786" actId="1035"/>
          <ac:cxnSpMkLst>
            <pc:docMk/>
            <pc:sldMk cId="0" sldId="261"/>
            <ac:cxnSpMk id="22" creationId="{58127D7B-04AC-4039-8C2D-9A4C9AA0871D}"/>
          </ac:cxnSpMkLst>
        </pc:cxnChg>
        <pc:cxnChg chg="add mod">
          <ac:chgData name="fernanda boldrini" userId="7eeb3d3499370154" providerId="LiveId" clId="{30B79DAD-238E-4A75-9775-3C0FD4A6F48E}" dt="2021-10-17T13:58:49.089" v="2791" actId="1036"/>
          <ac:cxnSpMkLst>
            <pc:docMk/>
            <pc:sldMk cId="0" sldId="261"/>
            <ac:cxnSpMk id="23" creationId="{07793F4C-8E7D-49B0-A693-9BBEDB5EBABA}"/>
          </ac:cxnSpMkLst>
        </pc:cxnChg>
        <pc:cxnChg chg="add mod">
          <ac:chgData name="fernanda boldrini" userId="7eeb3d3499370154" providerId="LiveId" clId="{30B79DAD-238E-4A75-9775-3C0FD4A6F48E}" dt="2021-10-17T13:58:34.028" v="2786" actId="1035"/>
          <ac:cxnSpMkLst>
            <pc:docMk/>
            <pc:sldMk cId="0" sldId="261"/>
            <ac:cxnSpMk id="24" creationId="{E823030F-CA51-4CB5-9412-95DEC8312098}"/>
          </ac:cxnSpMkLst>
        </pc:cxnChg>
      </pc:sldChg>
      <pc:sldChg chg="addSp delSp modSp mod">
        <pc:chgData name="fernanda boldrini" userId="7eeb3d3499370154" providerId="LiveId" clId="{30B79DAD-238E-4A75-9775-3C0FD4A6F48E}" dt="2021-10-17T14:00:14.502" v="2845" actId="20577"/>
        <pc:sldMkLst>
          <pc:docMk/>
          <pc:sldMk cId="0" sldId="262"/>
        </pc:sldMkLst>
        <pc:spChg chg="add mod">
          <ac:chgData name="fernanda boldrini" userId="7eeb3d3499370154" providerId="LiveId" clId="{30B79DAD-238E-4A75-9775-3C0FD4A6F48E}" dt="2021-10-17T12:25:05.859" v="1640" actId="1035"/>
          <ac:spMkLst>
            <pc:docMk/>
            <pc:sldMk cId="0" sldId="262"/>
            <ac:spMk id="3" creationId="{E4A5EF71-054E-478C-B4A7-6C9C8EDCD6CB}"/>
          </ac:spMkLst>
        </pc:spChg>
        <pc:spChg chg="add del mod">
          <ac:chgData name="fernanda boldrini" userId="7eeb3d3499370154" providerId="LiveId" clId="{30B79DAD-238E-4A75-9775-3C0FD4A6F48E}" dt="2021-10-17T12:26:31.949" v="1665" actId="478"/>
          <ac:spMkLst>
            <pc:docMk/>
            <pc:sldMk cId="0" sldId="262"/>
            <ac:spMk id="4" creationId="{AEC3B4C2-4991-4EDE-A6E0-193AF47870FA}"/>
          </ac:spMkLst>
        </pc:spChg>
        <pc:spChg chg="add del mod">
          <ac:chgData name="fernanda boldrini" userId="7eeb3d3499370154" providerId="LiveId" clId="{30B79DAD-238E-4A75-9775-3C0FD4A6F48E}" dt="2021-10-17T12:27:55.251" v="1719"/>
          <ac:spMkLst>
            <pc:docMk/>
            <pc:sldMk cId="0" sldId="262"/>
            <ac:spMk id="5" creationId="{AA22DF79-40C4-4D31-ABC1-239E4CB950E3}"/>
          </ac:spMkLst>
        </pc:spChg>
        <pc:spChg chg="add mod">
          <ac:chgData name="fernanda boldrini" userId="7eeb3d3499370154" providerId="LiveId" clId="{30B79DAD-238E-4A75-9775-3C0FD4A6F48E}" dt="2021-10-17T13:59:52.520" v="2811" actId="20577"/>
          <ac:spMkLst>
            <pc:docMk/>
            <pc:sldMk cId="0" sldId="262"/>
            <ac:spMk id="15" creationId="{525E701E-FF96-443C-AACC-AEFC1AA3B0D7}"/>
          </ac:spMkLst>
        </pc:spChg>
        <pc:spChg chg="add mod">
          <ac:chgData name="fernanda boldrini" userId="7eeb3d3499370154" providerId="LiveId" clId="{30B79DAD-238E-4A75-9775-3C0FD4A6F48E}" dt="2021-10-17T12:32:14.600" v="1724" actId="1076"/>
          <ac:spMkLst>
            <pc:docMk/>
            <pc:sldMk cId="0" sldId="262"/>
            <ac:spMk id="16" creationId="{AED441BE-C4C8-4CC0-9BCE-2538E518B8A9}"/>
          </ac:spMkLst>
        </pc:spChg>
        <pc:spChg chg="add mod">
          <ac:chgData name="fernanda boldrini" userId="7eeb3d3499370154" providerId="LiveId" clId="{30B79DAD-238E-4A75-9775-3C0FD4A6F48E}" dt="2021-10-17T12:25:05.859" v="1640" actId="1035"/>
          <ac:spMkLst>
            <pc:docMk/>
            <pc:sldMk cId="0" sldId="262"/>
            <ac:spMk id="19" creationId="{A8E4C2CF-A697-4D2A-81EB-E034B0CEA9B4}"/>
          </ac:spMkLst>
        </pc:spChg>
        <pc:spChg chg="add mod">
          <ac:chgData name="fernanda boldrini" userId="7eeb3d3499370154" providerId="LiveId" clId="{30B79DAD-238E-4A75-9775-3C0FD4A6F48E}" dt="2021-10-17T14:00:14.502" v="2845" actId="20577"/>
          <ac:spMkLst>
            <pc:docMk/>
            <pc:sldMk cId="0" sldId="262"/>
            <ac:spMk id="22" creationId="{54534877-63BF-426D-B315-21714F0CA11C}"/>
          </ac:spMkLst>
        </pc:spChg>
        <pc:spChg chg="mod">
          <ac:chgData name="fernanda boldrini" userId="7eeb3d3499370154" providerId="LiveId" clId="{30B79DAD-238E-4A75-9775-3C0FD4A6F48E}" dt="2021-10-17T12:46:40.736" v="1978" actId="20577"/>
          <ac:spMkLst>
            <pc:docMk/>
            <pc:sldMk cId="0" sldId="262"/>
            <ac:spMk id="167" creationId="{00000000-0000-0000-0000-000000000000}"/>
          </ac:spMkLst>
        </pc:spChg>
        <pc:spChg chg="mod">
          <ac:chgData name="fernanda boldrini" userId="7eeb3d3499370154" providerId="LiveId" clId="{30B79DAD-238E-4A75-9775-3C0FD4A6F48E}" dt="2021-10-17T12:25:11.680" v="1641" actId="1076"/>
          <ac:spMkLst>
            <pc:docMk/>
            <pc:sldMk cId="0" sldId="262"/>
            <ac:spMk id="169" creationId="{00000000-0000-0000-0000-000000000000}"/>
          </ac:spMkLst>
        </pc:spChg>
        <pc:spChg chg="del mod">
          <ac:chgData name="fernanda boldrini" userId="7eeb3d3499370154" providerId="LiveId" clId="{30B79DAD-238E-4A75-9775-3C0FD4A6F48E}" dt="2021-10-17T12:19:07.460" v="1560" actId="478"/>
          <ac:spMkLst>
            <pc:docMk/>
            <pc:sldMk cId="0" sldId="262"/>
            <ac:spMk id="174" creationId="{00000000-0000-0000-0000-000000000000}"/>
          </ac:spMkLst>
        </pc:spChg>
        <pc:picChg chg="add mod">
          <ac:chgData name="fernanda boldrini" userId="7eeb3d3499370154" providerId="LiveId" clId="{30B79DAD-238E-4A75-9775-3C0FD4A6F48E}" dt="2021-10-17T12:32:28.505" v="1725" actId="14100"/>
          <ac:picMkLst>
            <pc:docMk/>
            <pc:sldMk cId="0" sldId="262"/>
            <ac:picMk id="17" creationId="{001A97D9-B1E8-4CBD-94C6-118F045ED42F}"/>
          </ac:picMkLst>
        </pc:picChg>
        <pc:picChg chg="mod">
          <ac:chgData name="fernanda boldrini" userId="7eeb3d3499370154" providerId="LiveId" clId="{30B79DAD-238E-4A75-9775-3C0FD4A6F48E}" dt="2021-10-17T12:25:05.859" v="1640" actId="1035"/>
          <ac:picMkLst>
            <pc:docMk/>
            <pc:sldMk cId="0" sldId="262"/>
            <ac:picMk id="170" creationId="{00000000-0000-0000-0000-000000000000}"/>
          </ac:picMkLst>
        </pc:picChg>
        <pc:picChg chg="mod">
          <ac:chgData name="fernanda boldrini" userId="7eeb3d3499370154" providerId="LiveId" clId="{30B79DAD-238E-4A75-9775-3C0FD4A6F48E}" dt="2021-10-17T12:25:14.723" v="1642" actId="14100"/>
          <ac:picMkLst>
            <pc:docMk/>
            <pc:sldMk cId="0" sldId="262"/>
            <ac:picMk id="171" creationId="{00000000-0000-0000-0000-000000000000}"/>
          </ac:picMkLst>
        </pc:picChg>
        <pc:picChg chg="mod">
          <ac:chgData name="fernanda boldrini" userId="7eeb3d3499370154" providerId="LiveId" clId="{30B79DAD-238E-4A75-9775-3C0FD4A6F48E}" dt="2021-10-17T12:25:17.175" v="1643" actId="14100"/>
          <ac:picMkLst>
            <pc:docMk/>
            <pc:sldMk cId="0" sldId="262"/>
            <ac:picMk id="172" creationId="{00000000-0000-0000-0000-000000000000}"/>
          </ac:picMkLst>
        </pc:picChg>
        <pc:picChg chg="mod">
          <ac:chgData name="fernanda boldrini" userId="7eeb3d3499370154" providerId="LiveId" clId="{30B79DAD-238E-4A75-9775-3C0FD4A6F48E}" dt="2021-10-17T12:25:22.038" v="1645" actId="14100"/>
          <ac:picMkLst>
            <pc:docMk/>
            <pc:sldMk cId="0" sldId="262"/>
            <ac:picMk id="173" creationId="{00000000-0000-0000-0000-000000000000}"/>
          </ac:picMkLst>
        </pc:picChg>
      </pc:sldChg>
      <pc:sldChg chg="addSp delSp modSp mod">
        <pc:chgData name="fernanda boldrini" userId="7eeb3d3499370154" providerId="LiveId" clId="{30B79DAD-238E-4A75-9775-3C0FD4A6F48E}" dt="2021-10-19T13:29:18.791" v="4598" actId="732"/>
        <pc:sldMkLst>
          <pc:docMk/>
          <pc:sldMk cId="0" sldId="263"/>
        </pc:sldMkLst>
        <pc:spChg chg="add del mod">
          <ac:chgData name="fernanda boldrini" userId="7eeb3d3499370154" providerId="LiveId" clId="{30B79DAD-238E-4A75-9775-3C0FD4A6F48E}" dt="2021-10-19T13:13:34.828" v="4578" actId="478"/>
          <ac:spMkLst>
            <pc:docMk/>
            <pc:sldMk cId="0" sldId="263"/>
            <ac:spMk id="4" creationId="{8E1DA944-C2B2-43D7-A73F-CAD8D4A637AA}"/>
          </ac:spMkLst>
        </pc:spChg>
        <pc:spChg chg="add mod">
          <ac:chgData name="fernanda boldrini" userId="7eeb3d3499370154" providerId="LiveId" clId="{30B79DAD-238E-4A75-9775-3C0FD4A6F48E}" dt="2021-10-17T14:00:41.970" v="2848" actId="20577"/>
          <ac:spMkLst>
            <pc:docMk/>
            <pc:sldMk cId="0" sldId="263"/>
            <ac:spMk id="16" creationId="{69039A5B-914B-4499-8A43-FC1A3C6C08C5}"/>
          </ac:spMkLst>
        </pc:spChg>
        <pc:spChg chg="add mod">
          <ac:chgData name="fernanda boldrini" userId="7eeb3d3499370154" providerId="LiveId" clId="{30B79DAD-238E-4A75-9775-3C0FD4A6F48E}" dt="2021-10-17T12:51:52.686" v="2047" actId="20577"/>
          <ac:spMkLst>
            <pc:docMk/>
            <pc:sldMk cId="0" sldId="263"/>
            <ac:spMk id="17" creationId="{2DD76F34-575A-4002-91BB-FF4E64611E76}"/>
          </ac:spMkLst>
        </pc:spChg>
        <pc:spChg chg="add mod">
          <ac:chgData name="fernanda boldrini" userId="7eeb3d3499370154" providerId="LiveId" clId="{30B79DAD-238E-4A75-9775-3C0FD4A6F48E}" dt="2021-10-17T12:39:08.360" v="1802" actId="20577"/>
          <ac:spMkLst>
            <pc:docMk/>
            <pc:sldMk cId="0" sldId="263"/>
            <ac:spMk id="20" creationId="{A663A548-CD7B-4107-A163-AF5430F85337}"/>
          </ac:spMkLst>
        </pc:spChg>
        <pc:spChg chg="mod">
          <ac:chgData name="fernanda boldrini" userId="7eeb3d3499370154" providerId="LiveId" clId="{30B79DAD-238E-4A75-9775-3C0FD4A6F48E}" dt="2021-10-17T12:49:03.608" v="1994" actId="20577"/>
          <ac:spMkLst>
            <pc:docMk/>
            <pc:sldMk cId="0" sldId="263"/>
            <ac:spMk id="180" creationId="{00000000-0000-0000-0000-000000000000}"/>
          </ac:spMkLst>
        </pc:spChg>
        <pc:spChg chg="mod">
          <ac:chgData name="fernanda boldrini" userId="7eeb3d3499370154" providerId="LiveId" clId="{30B79DAD-238E-4A75-9775-3C0FD4A6F48E}" dt="2021-10-17T12:37:59.898" v="1788" actId="1076"/>
          <ac:spMkLst>
            <pc:docMk/>
            <pc:sldMk cId="0" sldId="263"/>
            <ac:spMk id="182" creationId="{00000000-0000-0000-0000-000000000000}"/>
          </ac:spMkLst>
        </pc:spChg>
        <pc:spChg chg="del mod">
          <ac:chgData name="fernanda boldrini" userId="7eeb3d3499370154" providerId="LiveId" clId="{30B79DAD-238E-4A75-9775-3C0FD4A6F48E}" dt="2021-10-17T12:35:08.255" v="1742" actId="478"/>
          <ac:spMkLst>
            <pc:docMk/>
            <pc:sldMk cId="0" sldId="263"/>
            <ac:spMk id="183" creationId="{00000000-0000-0000-0000-000000000000}"/>
          </ac:spMkLst>
        </pc:spChg>
        <pc:spChg chg="del mod">
          <ac:chgData name="fernanda boldrini" userId="7eeb3d3499370154" providerId="LiveId" clId="{30B79DAD-238E-4A75-9775-3C0FD4A6F48E}" dt="2021-10-17T12:37:45.559" v="1785" actId="478"/>
          <ac:spMkLst>
            <pc:docMk/>
            <pc:sldMk cId="0" sldId="263"/>
            <ac:spMk id="186" creationId="{00000000-0000-0000-0000-000000000000}"/>
          </ac:spMkLst>
        </pc:spChg>
        <pc:spChg chg="mod">
          <ac:chgData name="fernanda boldrini" userId="7eeb3d3499370154" providerId="LiveId" clId="{30B79DAD-238E-4A75-9775-3C0FD4A6F48E}" dt="2021-10-17T12:39:27.605" v="1805" actId="14100"/>
          <ac:spMkLst>
            <pc:docMk/>
            <pc:sldMk cId="0" sldId="263"/>
            <ac:spMk id="187" creationId="{00000000-0000-0000-0000-000000000000}"/>
          </ac:spMkLst>
        </pc:spChg>
        <pc:spChg chg="mod">
          <ac:chgData name="fernanda boldrini" userId="7eeb3d3499370154" providerId="LiveId" clId="{30B79DAD-238E-4A75-9775-3C0FD4A6F48E}" dt="2021-10-17T12:39:20.523" v="1803" actId="1076"/>
          <ac:spMkLst>
            <pc:docMk/>
            <pc:sldMk cId="0" sldId="263"/>
            <ac:spMk id="188" creationId="{00000000-0000-0000-0000-000000000000}"/>
          </ac:spMkLst>
        </pc:spChg>
        <pc:picChg chg="add mod ord modCrop">
          <ac:chgData name="fernanda boldrini" userId="7eeb3d3499370154" providerId="LiveId" clId="{30B79DAD-238E-4A75-9775-3C0FD4A6F48E}" dt="2021-10-19T13:28:41.334" v="4594" actId="732"/>
          <ac:picMkLst>
            <pc:docMk/>
            <pc:sldMk cId="0" sldId="263"/>
            <ac:picMk id="3" creationId="{0FEB107D-04D3-4DB9-BC44-9AAB3A27C932}"/>
          </ac:picMkLst>
        </pc:picChg>
        <pc:picChg chg="add mod modCrop">
          <ac:chgData name="fernanda boldrini" userId="7eeb3d3499370154" providerId="LiveId" clId="{30B79DAD-238E-4A75-9775-3C0FD4A6F48E}" dt="2021-10-19T13:29:18.791" v="4598" actId="732"/>
          <ac:picMkLst>
            <pc:docMk/>
            <pc:sldMk cId="0" sldId="263"/>
            <ac:picMk id="5" creationId="{9FE3BCAA-D6D3-460E-9D96-B5DA88BADD1F}"/>
          </ac:picMkLst>
        </pc:picChg>
        <pc:picChg chg="add mod">
          <ac:chgData name="fernanda boldrini" userId="7eeb3d3499370154" providerId="LiveId" clId="{30B79DAD-238E-4A75-9775-3C0FD4A6F48E}" dt="2021-10-17T12:35:20.426" v="1745"/>
          <ac:picMkLst>
            <pc:docMk/>
            <pc:sldMk cId="0" sldId="263"/>
            <ac:picMk id="18" creationId="{A50013C5-7964-4E11-BA03-674D93D12263}"/>
          </ac:picMkLst>
        </pc:picChg>
        <pc:picChg chg="add del mod">
          <ac:chgData name="fernanda boldrini" userId="7eeb3d3499370154" providerId="LiveId" clId="{30B79DAD-238E-4A75-9775-3C0FD4A6F48E}" dt="2021-10-19T13:27:36.315" v="4586" actId="478"/>
          <ac:picMkLst>
            <pc:docMk/>
            <pc:sldMk cId="0" sldId="263"/>
            <ac:picMk id="19" creationId="{636C00B7-4A0A-41AB-979D-7713D43E0F93}"/>
          </ac:picMkLst>
        </pc:picChg>
        <pc:picChg chg="del mod">
          <ac:chgData name="fernanda boldrini" userId="7eeb3d3499370154" providerId="LiveId" clId="{30B79DAD-238E-4A75-9775-3C0FD4A6F48E}" dt="2021-10-19T13:27:35.215" v="4585" actId="478"/>
          <ac:picMkLst>
            <pc:docMk/>
            <pc:sldMk cId="0" sldId="263"/>
            <ac:picMk id="184" creationId="{00000000-0000-0000-0000-000000000000}"/>
          </ac:picMkLst>
        </pc:picChg>
        <pc:picChg chg="del mod modCrop">
          <ac:chgData name="fernanda boldrini" userId="7eeb3d3499370154" providerId="LiveId" clId="{30B79DAD-238E-4A75-9775-3C0FD4A6F48E}" dt="2021-10-19T13:27:01.217" v="4584" actId="478"/>
          <ac:picMkLst>
            <pc:docMk/>
            <pc:sldMk cId="0" sldId="263"/>
            <ac:picMk id="185" creationId="{00000000-0000-0000-0000-000000000000}"/>
          </ac:picMkLst>
        </pc:picChg>
        <pc:picChg chg="add mod">
          <ac:chgData name="fernanda boldrini" userId="7eeb3d3499370154" providerId="LiveId" clId="{30B79DAD-238E-4A75-9775-3C0FD4A6F48E}" dt="2021-10-19T13:28:32.960" v="4593" actId="1076"/>
          <ac:picMkLst>
            <pc:docMk/>
            <pc:sldMk cId="0" sldId="263"/>
            <ac:picMk id="2050" creationId="{B2A64902-9650-4038-A7FD-4E282A6DD11B}"/>
          </ac:picMkLst>
        </pc:picChg>
        <pc:cxnChg chg="add del mod">
          <ac:chgData name="fernanda boldrini" userId="7eeb3d3499370154" providerId="LiveId" clId="{30B79DAD-238E-4A75-9775-3C0FD4A6F48E}" dt="2021-10-17T12:56:42.278" v="2104" actId="478"/>
          <ac:cxnSpMkLst>
            <pc:docMk/>
            <pc:sldMk cId="0" sldId="263"/>
            <ac:cxnSpMk id="23" creationId="{59E60AB5-C2E4-4136-A2C3-C50CABE729EC}"/>
          </ac:cxnSpMkLst>
        </pc:cxnChg>
      </pc:sldChg>
      <pc:sldChg chg="addSp delSp modSp mod">
        <pc:chgData name="fernanda boldrini" userId="7eeb3d3499370154" providerId="LiveId" clId="{30B79DAD-238E-4A75-9775-3C0FD4A6F48E}" dt="2021-10-17T15:19:26.631" v="4563" actId="20577"/>
        <pc:sldMkLst>
          <pc:docMk/>
          <pc:sldMk cId="0" sldId="264"/>
        </pc:sldMkLst>
        <pc:spChg chg="add mod">
          <ac:chgData name="fernanda boldrini" userId="7eeb3d3499370154" providerId="LiveId" clId="{30B79DAD-238E-4A75-9775-3C0FD4A6F48E}" dt="2021-10-17T13:52:35.271" v="2580" actId="1036"/>
          <ac:spMkLst>
            <pc:docMk/>
            <pc:sldMk cId="0" sldId="264"/>
            <ac:spMk id="3" creationId="{5847B8D6-3836-48CD-BF2C-4BFA4C811A52}"/>
          </ac:spMkLst>
        </pc:spChg>
        <pc:spChg chg="add mod">
          <ac:chgData name="fernanda boldrini" userId="7eeb3d3499370154" providerId="LiveId" clId="{30B79DAD-238E-4A75-9775-3C0FD4A6F48E}" dt="2021-10-17T14:00:56.722" v="2852" actId="20577"/>
          <ac:spMkLst>
            <pc:docMk/>
            <pc:sldMk cId="0" sldId="264"/>
            <ac:spMk id="15" creationId="{079D37FA-A4D2-486C-9A9C-BD50C2A8F924}"/>
          </ac:spMkLst>
        </pc:spChg>
        <pc:spChg chg="add mod">
          <ac:chgData name="fernanda boldrini" userId="7eeb3d3499370154" providerId="LiveId" clId="{30B79DAD-238E-4A75-9775-3C0FD4A6F48E}" dt="2021-10-17T15:18:52.696" v="4556" actId="403"/>
          <ac:spMkLst>
            <pc:docMk/>
            <pc:sldMk cId="0" sldId="264"/>
            <ac:spMk id="16" creationId="{21107A16-F558-436A-9A40-43F2865C6D94}"/>
          </ac:spMkLst>
        </pc:spChg>
        <pc:spChg chg="add mod">
          <ac:chgData name="fernanda boldrini" userId="7eeb3d3499370154" providerId="LiveId" clId="{30B79DAD-238E-4A75-9775-3C0FD4A6F48E}" dt="2021-10-17T14:00:49.391" v="2850" actId="20577"/>
          <ac:spMkLst>
            <pc:docMk/>
            <pc:sldMk cId="0" sldId="264"/>
            <ac:spMk id="23" creationId="{CDE35F64-7A37-4332-8659-9B0C60B9C809}"/>
          </ac:spMkLst>
        </pc:spChg>
        <pc:spChg chg="mod">
          <ac:chgData name="fernanda boldrini" userId="7eeb3d3499370154" providerId="LiveId" clId="{30B79DAD-238E-4A75-9775-3C0FD4A6F48E}" dt="2021-10-17T15:19:26.631" v="4563" actId="20577"/>
          <ac:spMkLst>
            <pc:docMk/>
            <pc:sldMk cId="0" sldId="264"/>
            <ac:spMk id="194" creationId="{00000000-0000-0000-0000-000000000000}"/>
          </ac:spMkLst>
        </pc:spChg>
        <pc:spChg chg="mod">
          <ac:chgData name="fernanda boldrini" userId="7eeb3d3499370154" providerId="LiveId" clId="{30B79DAD-238E-4A75-9775-3C0FD4A6F48E}" dt="2021-10-17T13:52:41.955" v="2581" actId="14100"/>
          <ac:spMkLst>
            <pc:docMk/>
            <pc:sldMk cId="0" sldId="264"/>
            <ac:spMk id="196" creationId="{00000000-0000-0000-0000-000000000000}"/>
          </ac:spMkLst>
        </pc:spChg>
        <pc:spChg chg="del mod">
          <ac:chgData name="fernanda boldrini" userId="7eeb3d3499370154" providerId="LiveId" clId="{30B79DAD-238E-4A75-9775-3C0FD4A6F48E}" dt="2021-10-17T12:53:44.864" v="2064" actId="478"/>
          <ac:spMkLst>
            <pc:docMk/>
            <pc:sldMk cId="0" sldId="264"/>
            <ac:spMk id="201" creationId="{00000000-0000-0000-0000-000000000000}"/>
          </ac:spMkLst>
        </pc:spChg>
        <pc:picChg chg="add mod">
          <ac:chgData name="fernanda boldrini" userId="7eeb3d3499370154" providerId="LiveId" clId="{30B79DAD-238E-4A75-9775-3C0FD4A6F48E}" dt="2021-10-17T15:18:55.228" v="4557" actId="1076"/>
          <ac:picMkLst>
            <pc:docMk/>
            <pc:sldMk cId="0" sldId="264"/>
            <ac:picMk id="17" creationId="{4AD10AD4-CF9C-426E-8228-B8022443CB87}"/>
          </ac:picMkLst>
        </pc:picChg>
        <pc:picChg chg="mod">
          <ac:chgData name="fernanda boldrini" userId="7eeb3d3499370154" providerId="LiveId" clId="{30B79DAD-238E-4A75-9775-3C0FD4A6F48E}" dt="2021-10-17T13:52:35.271" v="2580" actId="1036"/>
          <ac:picMkLst>
            <pc:docMk/>
            <pc:sldMk cId="0" sldId="264"/>
            <ac:picMk id="197" creationId="{00000000-0000-0000-0000-000000000000}"/>
          </ac:picMkLst>
        </pc:picChg>
        <pc:picChg chg="mod">
          <ac:chgData name="fernanda boldrini" userId="7eeb3d3499370154" providerId="LiveId" clId="{30B79DAD-238E-4A75-9775-3C0FD4A6F48E}" dt="2021-10-17T13:52:35.271" v="2580" actId="1036"/>
          <ac:picMkLst>
            <pc:docMk/>
            <pc:sldMk cId="0" sldId="264"/>
            <ac:picMk id="198" creationId="{00000000-0000-0000-0000-000000000000}"/>
          </ac:picMkLst>
        </pc:picChg>
        <pc:picChg chg="mod">
          <ac:chgData name="fernanda boldrini" userId="7eeb3d3499370154" providerId="LiveId" clId="{30B79DAD-238E-4A75-9775-3C0FD4A6F48E}" dt="2021-10-17T13:52:35.271" v="2580" actId="1036"/>
          <ac:picMkLst>
            <pc:docMk/>
            <pc:sldMk cId="0" sldId="264"/>
            <ac:picMk id="199" creationId="{00000000-0000-0000-0000-000000000000}"/>
          </ac:picMkLst>
        </pc:picChg>
        <pc:picChg chg="mod">
          <ac:chgData name="fernanda boldrini" userId="7eeb3d3499370154" providerId="LiveId" clId="{30B79DAD-238E-4A75-9775-3C0FD4A6F48E}" dt="2021-10-17T13:52:35.271" v="2580" actId="1036"/>
          <ac:picMkLst>
            <pc:docMk/>
            <pc:sldMk cId="0" sldId="264"/>
            <ac:picMk id="200" creationId="{00000000-0000-0000-0000-000000000000}"/>
          </ac:picMkLst>
        </pc:picChg>
        <pc:cxnChg chg="add mod">
          <ac:chgData name="fernanda boldrini" userId="7eeb3d3499370154" providerId="LiveId" clId="{30B79DAD-238E-4A75-9775-3C0FD4A6F48E}" dt="2021-10-17T13:52:35.271" v="2580" actId="1036"/>
          <ac:cxnSpMkLst>
            <pc:docMk/>
            <pc:sldMk cId="0" sldId="264"/>
            <ac:cxnSpMk id="18" creationId="{6A856EF5-EF9D-43A5-84CB-5B0AB2588BED}"/>
          </ac:cxnSpMkLst>
        </pc:cxnChg>
        <pc:cxnChg chg="add mod">
          <ac:chgData name="fernanda boldrini" userId="7eeb3d3499370154" providerId="LiveId" clId="{30B79DAD-238E-4A75-9775-3C0FD4A6F48E}" dt="2021-10-17T13:52:35.271" v="2580" actId="1036"/>
          <ac:cxnSpMkLst>
            <pc:docMk/>
            <pc:sldMk cId="0" sldId="264"/>
            <ac:cxnSpMk id="19" creationId="{56F1BFC1-1AEA-405D-9CFF-430B7A810FD4}"/>
          </ac:cxnSpMkLst>
        </pc:cxnChg>
        <pc:cxnChg chg="add mod">
          <ac:chgData name="fernanda boldrini" userId="7eeb3d3499370154" providerId="LiveId" clId="{30B79DAD-238E-4A75-9775-3C0FD4A6F48E}" dt="2021-10-17T13:52:35.271" v="2580" actId="1036"/>
          <ac:cxnSpMkLst>
            <pc:docMk/>
            <pc:sldMk cId="0" sldId="264"/>
            <ac:cxnSpMk id="20" creationId="{A147626F-F486-4930-A185-413BF1A66256}"/>
          </ac:cxnSpMkLst>
        </pc:cxnChg>
        <pc:cxnChg chg="add mod">
          <ac:chgData name="fernanda boldrini" userId="7eeb3d3499370154" providerId="LiveId" clId="{30B79DAD-238E-4A75-9775-3C0FD4A6F48E}" dt="2021-10-17T13:52:35.271" v="2580" actId="1036"/>
          <ac:cxnSpMkLst>
            <pc:docMk/>
            <pc:sldMk cId="0" sldId="264"/>
            <ac:cxnSpMk id="21" creationId="{731CBAAA-74A6-4B2D-9B47-A600695D3924}"/>
          </ac:cxnSpMkLst>
        </pc:cxnChg>
      </pc:sldChg>
      <pc:sldChg chg="addSp delSp modSp mod">
        <pc:chgData name="fernanda boldrini" userId="7eeb3d3499370154" providerId="LiveId" clId="{30B79DAD-238E-4A75-9775-3C0FD4A6F48E}" dt="2021-10-17T14:01:17.153" v="2857" actId="14100"/>
        <pc:sldMkLst>
          <pc:docMk/>
          <pc:sldMk cId="0" sldId="265"/>
        </pc:sldMkLst>
        <pc:spChg chg="add mod">
          <ac:chgData name="fernanda boldrini" userId="7eeb3d3499370154" providerId="LiveId" clId="{30B79DAD-238E-4A75-9775-3C0FD4A6F48E}" dt="2021-10-17T14:01:08.573" v="2856" actId="20577"/>
          <ac:spMkLst>
            <pc:docMk/>
            <pc:sldMk cId="0" sldId="265"/>
            <ac:spMk id="18" creationId="{BFE2262C-AD21-4B4B-9C94-10DACF34B7B6}"/>
          </ac:spMkLst>
        </pc:spChg>
        <pc:spChg chg="add mod">
          <ac:chgData name="fernanda boldrini" userId="7eeb3d3499370154" providerId="LiveId" clId="{30B79DAD-238E-4A75-9775-3C0FD4A6F48E}" dt="2021-10-17T13:49:18.289" v="2535" actId="20577"/>
          <ac:spMkLst>
            <pc:docMk/>
            <pc:sldMk cId="0" sldId="265"/>
            <ac:spMk id="19" creationId="{F96110FA-8164-4258-BBB4-04AD92F1A5D0}"/>
          </ac:spMkLst>
        </pc:spChg>
        <pc:spChg chg="mod">
          <ac:chgData name="fernanda boldrini" userId="7eeb3d3499370154" providerId="LiveId" clId="{30B79DAD-238E-4A75-9775-3C0FD4A6F48E}" dt="2021-10-17T13:47:07.661" v="2495" actId="20577"/>
          <ac:spMkLst>
            <pc:docMk/>
            <pc:sldMk cId="0" sldId="265"/>
            <ac:spMk id="207" creationId="{00000000-0000-0000-0000-000000000000}"/>
          </ac:spMkLst>
        </pc:spChg>
        <pc:spChg chg="mod">
          <ac:chgData name="fernanda boldrini" userId="7eeb3d3499370154" providerId="LiveId" clId="{30B79DAD-238E-4A75-9775-3C0FD4A6F48E}" dt="2021-10-17T13:50:36.309" v="2551" actId="1076"/>
          <ac:spMkLst>
            <pc:docMk/>
            <pc:sldMk cId="0" sldId="265"/>
            <ac:spMk id="214" creationId="{00000000-0000-0000-0000-000000000000}"/>
          </ac:spMkLst>
        </pc:spChg>
        <pc:spChg chg="del mod">
          <ac:chgData name="fernanda boldrini" userId="7eeb3d3499370154" providerId="LiveId" clId="{30B79DAD-238E-4A75-9775-3C0FD4A6F48E}" dt="2021-10-17T13:12:23.622" v="2390" actId="478"/>
          <ac:spMkLst>
            <pc:docMk/>
            <pc:sldMk cId="0" sldId="265"/>
            <ac:spMk id="216" creationId="{00000000-0000-0000-0000-000000000000}"/>
          </ac:spMkLst>
        </pc:spChg>
        <pc:spChg chg="mod">
          <ac:chgData name="fernanda boldrini" userId="7eeb3d3499370154" providerId="LiveId" clId="{30B79DAD-238E-4A75-9775-3C0FD4A6F48E}" dt="2021-10-17T14:01:04.656" v="2854" actId="20577"/>
          <ac:spMkLst>
            <pc:docMk/>
            <pc:sldMk cId="0" sldId="265"/>
            <ac:spMk id="217" creationId="{00000000-0000-0000-0000-000000000000}"/>
          </ac:spMkLst>
        </pc:spChg>
        <pc:grpChg chg="mod">
          <ac:chgData name="fernanda boldrini" userId="7eeb3d3499370154" providerId="LiveId" clId="{30B79DAD-238E-4A75-9775-3C0FD4A6F48E}" dt="2021-10-17T13:46:16.887" v="2482" actId="14100"/>
          <ac:grpSpMkLst>
            <pc:docMk/>
            <pc:sldMk cId="0" sldId="265"/>
            <ac:grpSpMk id="205" creationId="{00000000-0000-0000-0000-000000000000}"/>
          </ac:grpSpMkLst>
        </pc:grpChg>
        <pc:grpChg chg="mod">
          <ac:chgData name="fernanda boldrini" userId="7eeb3d3499370154" providerId="LiveId" clId="{30B79DAD-238E-4A75-9775-3C0FD4A6F48E}" dt="2021-10-17T13:46:15.030" v="2481" actId="14100"/>
          <ac:grpSpMkLst>
            <pc:docMk/>
            <pc:sldMk cId="0" sldId="265"/>
            <ac:grpSpMk id="208" creationId="{00000000-0000-0000-0000-000000000000}"/>
          </ac:grpSpMkLst>
        </pc:grpChg>
        <pc:picChg chg="add mod">
          <ac:chgData name="fernanda boldrini" userId="7eeb3d3499370154" providerId="LiveId" clId="{30B79DAD-238E-4A75-9775-3C0FD4A6F48E}" dt="2021-10-17T14:01:17.153" v="2857" actId="14100"/>
          <ac:picMkLst>
            <pc:docMk/>
            <pc:sldMk cId="0" sldId="265"/>
            <ac:picMk id="20" creationId="{39C0BB1F-3858-441B-A0A3-4C37AE8CD6E8}"/>
          </ac:picMkLst>
        </pc:picChg>
        <pc:picChg chg="mod">
          <ac:chgData name="fernanda boldrini" userId="7eeb3d3499370154" providerId="LiveId" clId="{30B79DAD-238E-4A75-9775-3C0FD4A6F48E}" dt="2021-10-17T13:50:36.309" v="2551" actId="1076"/>
          <ac:picMkLst>
            <pc:docMk/>
            <pc:sldMk cId="0" sldId="265"/>
            <ac:picMk id="209" creationId="{00000000-0000-0000-0000-000000000000}"/>
          </ac:picMkLst>
        </pc:picChg>
        <pc:picChg chg="mod">
          <ac:chgData name="fernanda boldrini" userId="7eeb3d3499370154" providerId="LiveId" clId="{30B79DAD-238E-4A75-9775-3C0FD4A6F48E}" dt="2021-10-17T13:50:36.309" v="2551" actId="1076"/>
          <ac:picMkLst>
            <pc:docMk/>
            <pc:sldMk cId="0" sldId="265"/>
            <ac:picMk id="210" creationId="{00000000-0000-0000-0000-000000000000}"/>
          </ac:picMkLst>
        </pc:picChg>
        <pc:picChg chg="mod">
          <ac:chgData name="fernanda boldrini" userId="7eeb3d3499370154" providerId="LiveId" clId="{30B79DAD-238E-4A75-9775-3C0FD4A6F48E}" dt="2021-10-17T13:50:36.309" v="2551" actId="1076"/>
          <ac:picMkLst>
            <pc:docMk/>
            <pc:sldMk cId="0" sldId="265"/>
            <ac:picMk id="211" creationId="{00000000-0000-0000-0000-000000000000}"/>
          </ac:picMkLst>
        </pc:picChg>
        <pc:picChg chg="mod">
          <ac:chgData name="fernanda boldrini" userId="7eeb3d3499370154" providerId="LiveId" clId="{30B79DAD-238E-4A75-9775-3C0FD4A6F48E}" dt="2021-10-17T13:50:36.309" v="2551" actId="1076"/>
          <ac:picMkLst>
            <pc:docMk/>
            <pc:sldMk cId="0" sldId="265"/>
            <ac:picMk id="212" creationId="{00000000-0000-0000-0000-000000000000}"/>
          </ac:picMkLst>
        </pc:picChg>
        <pc:picChg chg="mod">
          <ac:chgData name="fernanda boldrini" userId="7eeb3d3499370154" providerId="LiveId" clId="{30B79DAD-238E-4A75-9775-3C0FD4A6F48E}" dt="2021-10-17T13:50:36.309" v="2551" actId="1076"/>
          <ac:picMkLst>
            <pc:docMk/>
            <pc:sldMk cId="0" sldId="265"/>
            <ac:picMk id="213" creationId="{00000000-0000-0000-0000-000000000000}"/>
          </ac:picMkLst>
        </pc:picChg>
        <pc:cxnChg chg="add mod">
          <ac:chgData name="fernanda boldrini" userId="7eeb3d3499370154" providerId="LiveId" clId="{30B79DAD-238E-4A75-9775-3C0FD4A6F48E}" dt="2021-10-17T13:55:01.892" v="2677" actId="1076"/>
          <ac:cxnSpMkLst>
            <pc:docMk/>
            <pc:sldMk cId="0" sldId="265"/>
            <ac:cxnSpMk id="21" creationId="{B1127B42-7D6A-4646-BA5F-E11173EEC05D}"/>
          </ac:cxnSpMkLst>
        </pc:cxnChg>
        <pc:cxnChg chg="add mod">
          <ac:chgData name="fernanda boldrini" userId="7eeb3d3499370154" providerId="LiveId" clId="{30B79DAD-238E-4A75-9775-3C0FD4A6F48E}" dt="2021-10-17T13:55:04.911" v="2679" actId="1076"/>
          <ac:cxnSpMkLst>
            <pc:docMk/>
            <pc:sldMk cId="0" sldId="265"/>
            <ac:cxnSpMk id="22" creationId="{01B759F3-5767-433F-B5A8-807954156CFE}"/>
          </ac:cxnSpMkLst>
        </pc:cxnChg>
        <pc:cxnChg chg="add mod">
          <ac:chgData name="fernanda boldrini" userId="7eeb3d3499370154" providerId="LiveId" clId="{30B79DAD-238E-4A75-9775-3C0FD4A6F48E}" dt="2021-10-17T13:55:08.387" v="2681" actId="1076"/>
          <ac:cxnSpMkLst>
            <pc:docMk/>
            <pc:sldMk cId="0" sldId="265"/>
            <ac:cxnSpMk id="23" creationId="{1521388A-FC23-4205-A462-64DC35A2B34C}"/>
          </ac:cxnSpMkLst>
        </pc:cxnChg>
        <pc:cxnChg chg="add mod">
          <ac:chgData name="fernanda boldrini" userId="7eeb3d3499370154" providerId="LiveId" clId="{30B79DAD-238E-4A75-9775-3C0FD4A6F48E}" dt="2021-10-17T13:55:11.414" v="2683" actId="1076"/>
          <ac:cxnSpMkLst>
            <pc:docMk/>
            <pc:sldMk cId="0" sldId="265"/>
            <ac:cxnSpMk id="24" creationId="{748F4A90-0E16-495C-AA51-AFCEC21AA038}"/>
          </ac:cxnSpMkLst>
        </pc:cxnChg>
        <pc:cxnChg chg="add mod">
          <ac:chgData name="fernanda boldrini" userId="7eeb3d3499370154" providerId="LiveId" clId="{30B79DAD-238E-4A75-9775-3C0FD4A6F48E}" dt="2021-10-17T13:55:14.605" v="2685" actId="1076"/>
          <ac:cxnSpMkLst>
            <pc:docMk/>
            <pc:sldMk cId="0" sldId="265"/>
            <ac:cxnSpMk id="25" creationId="{2C611A2D-C9B3-47E6-9377-0E7E9A2D5FFD}"/>
          </ac:cxnSpMkLst>
        </pc:cxnChg>
      </pc:sldChg>
      <pc:sldChg chg="addSp delSp modSp mod">
        <pc:chgData name="fernanda boldrini" userId="7eeb3d3499370154" providerId="LiveId" clId="{30B79DAD-238E-4A75-9775-3C0FD4A6F48E}" dt="2021-10-17T14:09:50.654" v="3028" actId="1076"/>
        <pc:sldMkLst>
          <pc:docMk/>
          <pc:sldMk cId="0" sldId="266"/>
        </pc:sldMkLst>
        <pc:spChg chg="add mod">
          <ac:chgData name="fernanda boldrini" userId="7eeb3d3499370154" providerId="LiveId" clId="{30B79DAD-238E-4A75-9775-3C0FD4A6F48E}" dt="2021-10-17T14:09:40.065" v="3027" actId="1076"/>
          <ac:spMkLst>
            <pc:docMk/>
            <pc:sldMk cId="0" sldId="266"/>
            <ac:spMk id="16" creationId="{0C57BDB3-FFF3-41D5-BC4E-5BC8AC229251}"/>
          </ac:spMkLst>
        </pc:spChg>
        <pc:spChg chg="mod">
          <ac:chgData name="fernanda boldrini" userId="7eeb3d3499370154" providerId="LiveId" clId="{30B79DAD-238E-4A75-9775-3C0FD4A6F48E}" dt="2021-10-17T14:02:53.271" v="2897" actId="20577"/>
          <ac:spMkLst>
            <pc:docMk/>
            <pc:sldMk cId="0" sldId="266"/>
            <ac:spMk id="223" creationId="{00000000-0000-0000-0000-000000000000}"/>
          </ac:spMkLst>
        </pc:spChg>
        <pc:spChg chg="mod">
          <ac:chgData name="fernanda boldrini" userId="7eeb3d3499370154" providerId="LiveId" clId="{30B79DAD-238E-4A75-9775-3C0FD4A6F48E}" dt="2021-10-17T14:07:04.084" v="2976" actId="14100"/>
          <ac:spMkLst>
            <pc:docMk/>
            <pc:sldMk cId="0" sldId="266"/>
            <ac:spMk id="225" creationId="{00000000-0000-0000-0000-000000000000}"/>
          </ac:spMkLst>
        </pc:spChg>
        <pc:spChg chg="del mod">
          <ac:chgData name="fernanda boldrini" userId="7eeb3d3499370154" providerId="LiveId" clId="{30B79DAD-238E-4A75-9775-3C0FD4A6F48E}" dt="2021-10-17T13:12:37.927" v="2394" actId="478"/>
          <ac:spMkLst>
            <pc:docMk/>
            <pc:sldMk cId="0" sldId="266"/>
            <ac:spMk id="230" creationId="{00000000-0000-0000-0000-000000000000}"/>
          </ac:spMkLst>
        </pc:spChg>
        <pc:spChg chg="mod">
          <ac:chgData name="fernanda boldrini" userId="7eeb3d3499370154" providerId="LiveId" clId="{30B79DAD-238E-4A75-9775-3C0FD4A6F48E}" dt="2021-10-17T14:07:29.076" v="3000" actId="20577"/>
          <ac:spMkLst>
            <pc:docMk/>
            <pc:sldMk cId="0" sldId="266"/>
            <ac:spMk id="231" creationId="{00000000-0000-0000-0000-000000000000}"/>
          </ac:spMkLst>
        </pc:spChg>
        <pc:grpChg chg="mod">
          <ac:chgData name="fernanda boldrini" userId="7eeb3d3499370154" providerId="LiveId" clId="{30B79DAD-238E-4A75-9775-3C0FD4A6F48E}" dt="2021-10-17T14:09:50.654" v="3028" actId="1076"/>
          <ac:grpSpMkLst>
            <pc:docMk/>
            <pc:sldMk cId="0" sldId="266"/>
            <ac:grpSpMk id="224" creationId="{00000000-0000-0000-0000-000000000000}"/>
          </ac:grpSpMkLst>
        </pc:grpChg>
        <pc:picChg chg="mod">
          <ac:chgData name="fernanda boldrini" userId="7eeb3d3499370154" providerId="LiveId" clId="{30B79DAD-238E-4A75-9775-3C0FD4A6F48E}" dt="2021-10-17T14:07:12.370" v="2997" actId="1035"/>
          <ac:picMkLst>
            <pc:docMk/>
            <pc:sldMk cId="0" sldId="266"/>
            <ac:picMk id="226" creationId="{00000000-0000-0000-0000-000000000000}"/>
          </ac:picMkLst>
        </pc:picChg>
        <pc:picChg chg="mod">
          <ac:chgData name="fernanda boldrini" userId="7eeb3d3499370154" providerId="LiveId" clId="{30B79DAD-238E-4A75-9775-3C0FD4A6F48E}" dt="2021-10-17T14:07:12.370" v="2997" actId="1035"/>
          <ac:picMkLst>
            <pc:docMk/>
            <pc:sldMk cId="0" sldId="266"/>
            <ac:picMk id="227" creationId="{00000000-0000-0000-0000-000000000000}"/>
          </ac:picMkLst>
        </pc:picChg>
        <pc:picChg chg="mod">
          <ac:chgData name="fernanda boldrini" userId="7eeb3d3499370154" providerId="LiveId" clId="{30B79DAD-238E-4A75-9775-3C0FD4A6F48E}" dt="2021-10-17T14:07:12.370" v="2997" actId="1035"/>
          <ac:picMkLst>
            <pc:docMk/>
            <pc:sldMk cId="0" sldId="266"/>
            <ac:picMk id="228" creationId="{00000000-0000-0000-0000-000000000000}"/>
          </ac:picMkLst>
        </pc:picChg>
        <pc:picChg chg="mod">
          <ac:chgData name="fernanda boldrini" userId="7eeb3d3499370154" providerId="LiveId" clId="{30B79DAD-238E-4A75-9775-3C0FD4A6F48E}" dt="2021-10-17T14:07:12.370" v="2997" actId="1035"/>
          <ac:picMkLst>
            <pc:docMk/>
            <pc:sldMk cId="0" sldId="266"/>
            <ac:picMk id="229" creationId="{00000000-0000-0000-0000-000000000000}"/>
          </ac:picMkLst>
        </pc:picChg>
        <pc:cxnChg chg="add mod">
          <ac:chgData name="fernanda boldrini" userId="7eeb3d3499370154" providerId="LiveId" clId="{30B79DAD-238E-4A75-9775-3C0FD4A6F48E}" dt="2021-10-17T14:07:12.370" v="2997" actId="1035"/>
          <ac:cxnSpMkLst>
            <pc:docMk/>
            <pc:sldMk cId="0" sldId="266"/>
            <ac:cxnSpMk id="17" creationId="{E2226A84-18B4-4DB8-A504-A21761A55845}"/>
          </ac:cxnSpMkLst>
        </pc:cxnChg>
        <pc:cxnChg chg="add mod">
          <ac:chgData name="fernanda boldrini" userId="7eeb3d3499370154" providerId="LiveId" clId="{30B79DAD-238E-4A75-9775-3C0FD4A6F48E}" dt="2021-10-17T14:07:12.370" v="2997" actId="1035"/>
          <ac:cxnSpMkLst>
            <pc:docMk/>
            <pc:sldMk cId="0" sldId="266"/>
            <ac:cxnSpMk id="18" creationId="{EF133ECC-5C6C-40DC-8C37-00A54EC1A3B0}"/>
          </ac:cxnSpMkLst>
        </pc:cxnChg>
        <pc:cxnChg chg="add mod">
          <ac:chgData name="fernanda boldrini" userId="7eeb3d3499370154" providerId="LiveId" clId="{30B79DAD-238E-4A75-9775-3C0FD4A6F48E}" dt="2021-10-17T14:07:12.370" v="2997" actId="1035"/>
          <ac:cxnSpMkLst>
            <pc:docMk/>
            <pc:sldMk cId="0" sldId="266"/>
            <ac:cxnSpMk id="19" creationId="{2A525755-22AE-4F70-A7E1-71D02DDB6307}"/>
          </ac:cxnSpMkLst>
        </pc:cxnChg>
        <pc:cxnChg chg="add mod">
          <ac:chgData name="fernanda boldrini" userId="7eeb3d3499370154" providerId="LiveId" clId="{30B79DAD-238E-4A75-9775-3C0FD4A6F48E}" dt="2021-10-17T14:07:12.370" v="2997" actId="1035"/>
          <ac:cxnSpMkLst>
            <pc:docMk/>
            <pc:sldMk cId="0" sldId="266"/>
            <ac:cxnSpMk id="20" creationId="{49752E89-ED22-47F5-8D85-64792A0FA73B}"/>
          </ac:cxnSpMkLst>
        </pc:cxnChg>
      </pc:sldChg>
      <pc:sldChg chg="addSp delSp modSp mod">
        <pc:chgData name="fernanda boldrini" userId="7eeb3d3499370154" providerId="LiveId" clId="{30B79DAD-238E-4A75-9775-3C0FD4A6F48E}" dt="2021-10-17T14:22:41.383" v="3229" actId="207"/>
        <pc:sldMkLst>
          <pc:docMk/>
          <pc:sldMk cId="0" sldId="267"/>
        </pc:sldMkLst>
        <pc:spChg chg="add mod">
          <ac:chgData name="fernanda boldrini" userId="7eeb3d3499370154" providerId="LiveId" clId="{30B79DAD-238E-4A75-9775-3C0FD4A6F48E}" dt="2021-10-17T14:22:41.383" v="3229" actId="207"/>
          <ac:spMkLst>
            <pc:docMk/>
            <pc:sldMk cId="0" sldId="267"/>
            <ac:spMk id="19" creationId="{437A343B-EA58-4965-859B-1AA461BA02EE}"/>
          </ac:spMkLst>
        </pc:spChg>
        <pc:spChg chg="add mod">
          <ac:chgData name="fernanda boldrini" userId="7eeb3d3499370154" providerId="LiveId" clId="{30B79DAD-238E-4A75-9775-3C0FD4A6F48E}" dt="2021-10-17T14:21:16.822" v="3203" actId="20577"/>
          <ac:spMkLst>
            <pc:docMk/>
            <pc:sldMk cId="0" sldId="267"/>
            <ac:spMk id="21" creationId="{0A856F67-033C-4516-BD54-7D86E65BAD03}"/>
          </ac:spMkLst>
        </pc:spChg>
        <pc:spChg chg="mod">
          <ac:chgData name="fernanda boldrini" userId="7eeb3d3499370154" providerId="LiveId" clId="{30B79DAD-238E-4A75-9775-3C0FD4A6F48E}" dt="2021-10-17T14:10:21.086" v="3032"/>
          <ac:spMkLst>
            <pc:docMk/>
            <pc:sldMk cId="0" sldId="267"/>
            <ac:spMk id="237" creationId="{00000000-0000-0000-0000-000000000000}"/>
          </ac:spMkLst>
        </pc:spChg>
        <pc:spChg chg="mod">
          <ac:chgData name="fernanda boldrini" userId="7eeb3d3499370154" providerId="LiveId" clId="{30B79DAD-238E-4A75-9775-3C0FD4A6F48E}" dt="2021-10-17T14:10:44.801" v="3037" actId="14100"/>
          <ac:spMkLst>
            <pc:docMk/>
            <pc:sldMk cId="0" sldId="267"/>
            <ac:spMk id="239" creationId="{00000000-0000-0000-0000-000000000000}"/>
          </ac:spMkLst>
        </pc:spChg>
        <pc:spChg chg="del mod">
          <ac:chgData name="fernanda boldrini" userId="7eeb3d3499370154" providerId="LiveId" clId="{30B79DAD-238E-4A75-9775-3C0FD4A6F48E}" dt="2021-10-17T13:12:51.143" v="2399" actId="478"/>
          <ac:spMkLst>
            <pc:docMk/>
            <pc:sldMk cId="0" sldId="267"/>
            <ac:spMk id="248" creationId="{00000000-0000-0000-0000-000000000000}"/>
          </ac:spMkLst>
        </pc:spChg>
        <pc:grpChg chg="mod">
          <ac:chgData name="fernanda boldrini" userId="7eeb3d3499370154" providerId="LiveId" clId="{30B79DAD-238E-4A75-9775-3C0FD4A6F48E}" dt="2021-10-17T14:21:35.444" v="3208" actId="1035"/>
          <ac:grpSpMkLst>
            <pc:docMk/>
            <pc:sldMk cId="0" sldId="267"/>
            <ac:grpSpMk id="238" creationId="{00000000-0000-0000-0000-000000000000}"/>
          </ac:grpSpMkLst>
        </pc:grpChg>
        <pc:picChg chg="mod">
          <ac:chgData name="fernanda boldrini" userId="7eeb3d3499370154" providerId="LiveId" clId="{30B79DAD-238E-4A75-9775-3C0FD4A6F48E}" dt="2021-10-17T14:10:54.932" v="3061" actId="1035"/>
          <ac:picMkLst>
            <pc:docMk/>
            <pc:sldMk cId="0" sldId="267"/>
            <ac:picMk id="240" creationId="{00000000-0000-0000-0000-000000000000}"/>
          </ac:picMkLst>
        </pc:picChg>
        <pc:picChg chg="mod">
          <ac:chgData name="fernanda boldrini" userId="7eeb3d3499370154" providerId="LiveId" clId="{30B79DAD-238E-4A75-9775-3C0FD4A6F48E}" dt="2021-10-17T14:10:54.932" v="3061" actId="1035"/>
          <ac:picMkLst>
            <pc:docMk/>
            <pc:sldMk cId="0" sldId="267"/>
            <ac:picMk id="241" creationId="{00000000-0000-0000-0000-000000000000}"/>
          </ac:picMkLst>
        </pc:picChg>
        <pc:picChg chg="mod">
          <ac:chgData name="fernanda boldrini" userId="7eeb3d3499370154" providerId="LiveId" clId="{30B79DAD-238E-4A75-9775-3C0FD4A6F48E}" dt="2021-10-17T14:10:54.932" v="3061" actId="1035"/>
          <ac:picMkLst>
            <pc:docMk/>
            <pc:sldMk cId="0" sldId="267"/>
            <ac:picMk id="242" creationId="{00000000-0000-0000-0000-000000000000}"/>
          </ac:picMkLst>
        </pc:picChg>
        <pc:picChg chg="mod">
          <ac:chgData name="fernanda boldrini" userId="7eeb3d3499370154" providerId="LiveId" clId="{30B79DAD-238E-4A75-9775-3C0FD4A6F48E}" dt="2021-10-17T14:10:54.932" v="3061" actId="1035"/>
          <ac:picMkLst>
            <pc:docMk/>
            <pc:sldMk cId="0" sldId="267"/>
            <ac:picMk id="243" creationId="{00000000-0000-0000-0000-000000000000}"/>
          </ac:picMkLst>
        </pc:picChg>
        <pc:picChg chg="mod">
          <ac:chgData name="fernanda boldrini" userId="7eeb3d3499370154" providerId="LiveId" clId="{30B79DAD-238E-4A75-9775-3C0FD4A6F48E}" dt="2021-10-17T14:10:54.932" v="3061" actId="1035"/>
          <ac:picMkLst>
            <pc:docMk/>
            <pc:sldMk cId="0" sldId="267"/>
            <ac:picMk id="244" creationId="{00000000-0000-0000-0000-000000000000}"/>
          </ac:picMkLst>
        </pc:picChg>
        <pc:picChg chg="mod">
          <ac:chgData name="fernanda boldrini" userId="7eeb3d3499370154" providerId="LiveId" clId="{30B79DAD-238E-4A75-9775-3C0FD4A6F48E}" dt="2021-10-17T14:10:54.932" v="3061" actId="1035"/>
          <ac:picMkLst>
            <pc:docMk/>
            <pc:sldMk cId="0" sldId="267"/>
            <ac:picMk id="245" creationId="{00000000-0000-0000-0000-000000000000}"/>
          </ac:picMkLst>
        </pc:picChg>
        <pc:picChg chg="mod">
          <ac:chgData name="fernanda boldrini" userId="7eeb3d3499370154" providerId="LiveId" clId="{30B79DAD-238E-4A75-9775-3C0FD4A6F48E}" dt="2021-10-17T14:10:54.932" v="3061" actId="1035"/>
          <ac:picMkLst>
            <pc:docMk/>
            <pc:sldMk cId="0" sldId="267"/>
            <ac:picMk id="246" creationId="{00000000-0000-0000-0000-000000000000}"/>
          </ac:picMkLst>
        </pc:picChg>
        <pc:picChg chg="mod">
          <ac:chgData name="fernanda boldrini" userId="7eeb3d3499370154" providerId="LiveId" clId="{30B79DAD-238E-4A75-9775-3C0FD4A6F48E}" dt="2021-10-17T14:10:54.932" v="3061" actId="1035"/>
          <ac:picMkLst>
            <pc:docMk/>
            <pc:sldMk cId="0" sldId="267"/>
            <ac:picMk id="247" creationId="{00000000-0000-0000-0000-000000000000}"/>
          </ac:picMkLst>
        </pc:picChg>
        <pc:cxnChg chg="add mod">
          <ac:chgData name="fernanda boldrini" userId="7eeb3d3499370154" providerId="LiveId" clId="{30B79DAD-238E-4A75-9775-3C0FD4A6F48E}" dt="2021-10-17T14:21:21.415" v="3205" actId="1038"/>
          <ac:cxnSpMkLst>
            <pc:docMk/>
            <pc:sldMk cId="0" sldId="267"/>
            <ac:cxnSpMk id="5" creationId="{CB2EA067-6A3F-4A35-891D-53E182CD47C0}"/>
          </ac:cxnSpMkLst>
        </pc:cxnChg>
        <pc:cxnChg chg="add mod">
          <ac:chgData name="fernanda boldrini" userId="7eeb3d3499370154" providerId="LiveId" clId="{30B79DAD-238E-4A75-9775-3C0FD4A6F48E}" dt="2021-10-17T14:21:08.291" v="3190" actId="692"/>
          <ac:cxnSpMkLst>
            <pc:docMk/>
            <pc:sldMk cId="0" sldId="267"/>
            <ac:cxnSpMk id="24" creationId="{5EC682A1-0F58-40F8-8CC2-0404A92478E7}"/>
          </ac:cxnSpMkLst>
        </pc:cxnChg>
        <pc:cxnChg chg="add mod">
          <ac:chgData name="fernanda boldrini" userId="7eeb3d3499370154" providerId="LiveId" clId="{30B79DAD-238E-4A75-9775-3C0FD4A6F48E}" dt="2021-10-17T14:21:28.145" v="3207" actId="1076"/>
          <ac:cxnSpMkLst>
            <pc:docMk/>
            <pc:sldMk cId="0" sldId="267"/>
            <ac:cxnSpMk id="25" creationId="{FDD903AF-E7D3-4F26-9795-CB393F624669}"/>
          </ac:cxnSpMkLst>
        </pc:cxnChg>
      </pc:sldChg>
      <pc:sldChg chg="addSp delSp modSp mod">
        <pc:chgData name="fernanda boldrini" userId="7eeb3d3499370154" providerId="LiveId" clId="{30B79DAD-238E-4A75-9775-3C0FD4A6F48E}" dt="2021-10-17T15:06:01.231" v="4171" actId="255"/>
        <pc:sldMkLst>
          <pc:docMk/>
          <pc:sldMk cId="0" sldId="268"/>
        </pc:sldMkLst>
        <pc:spChg chg="add mod">
          <ac:chgData name="fernanda boldrini" userId="7eeb3d3499370154" providerId="LiveId" clId="{30B79DAD-238E-4A75-9775-3C0FD4A6F48E}" dt="2021-10-17T15:06:01.231" v="4171" actId="255"/>
          <ac:spMkLst>
            <pc:docMk/>
            <pc:sldMk cId="0" sldId="268"/>
            <ac:spMk id="19" creationId="{5D3EDEDD-5D80-4C4F-ACB5-1054FD3B584F}"/>
          </ac:spMkLst>
        </pc:spChg>
        <pc:spChg chg="add del mod">
          <ac:chgData name="fernanda boldrini" userId="7eeb3d3499370154" providerId="LiveId" clId="{30B79DAD-238E-4A75-9775-3C0FD4A6F48E}" dt="2021-10-17T14:25:15.073" v="3295"/>
          <ac:spMkLst>
            <pc:docMk/>
            <pc:sldMk cId="0" sldId="268"/>
            <ac:spMk id="21" creationId="{BCB7A350-C608-4910-A330-51BFC857AB76}"/>
          </ac:spMkLst>
        </pc:spChg>
        <pc:spChg chg="add mod">
          <ac:chgData name="fernanda boldrini" userId="7eeb3d3499370154" providerId="LiveId" clId="{30B79DAD-238E-4A75-9775-3C0FD4A6F48E}" dt="2021-10-17T14:31:10.178" v="3509" actId="255"/>
          <ac:spMkLst>
            <pc:docMk/>
            <pc:sldMk cId="0" sldId="268"/>
            <ac:spMk id="22" creationId="{7A8C0DFA-DFAB-491A-A213-6D77DDB883BF}"/>
          </ac:spMkLst>
        </pc:spChg>
        <pc:spChg chg="add mod">
          <ac:chgData name="fernanda boldrini" userId="7eeb3d3499370154" providerId="LiveId" clId="{30B79DAD-238E-4A75-9775-3C0FD4A6F48E}" dt="2021-10-17T14:39:08.504" v="3650" actId="313"/>
          <ac:spMkLst>
            <pc:docMk/>
            <pc:sldMk cId="0" sldId="268"/>
            <ac:spMk id="24" creationId="{29CC643C-9133-484D-B59C-EEDCF8E02960}"/>
          </ac:spMkLst>
        </pc:spChg>
        <pc:spChg chg="mod">
          <ac:chgData name="fernanda boldrini" userId="7eeb3d3499370154" providerId="LiveId" clId="{30B79DAD-238E-4A75-9775-3C0FD4A6F48E}" dt="2021-10-17T14:22:32.760" v="3228" actId="20577"/>
          <ac:spMkLst>
            <pc:docMk/>
            <pc:sldMk cId="0" sldId="268"/>
            <ac:spMk id="254" creationId="{00000000-0000-0000-0000-000000000000}"/>
          </ac:spMkLst>
        </pc:spChg>
        <pc:spChg chg="mod">
          <ac:chgData name="fernanda boldrini" userId="7eeb3d3499370154" providerId="LiveId" clId="{30B79DAD-238E-4A75-9775-3C0FD4A6F48E}" dt="2021-10-17T14:31:22.178" v="3513" actId="14100"/>
          <ac:spMkLst>
            <pc:docMk/>
            <pc:sldMk cId="0" sldId="268"/>
            <ac:spMk id="264" creationId="{00000000-0000-0000-0000-000000000000}"/>
          </ac:spMkLst>
        </pc:spChg>
        <pc:spChg chg="del mod">
          <ac:chgData name="fernanda boldrini" userId="7eeb3d3499370154" providerId="LiveId" clId="{30B79DAD-238E-4A75-9775-3C0FD4A6F48E}" dt="2021-10-17T13:13:02.070" v="2403" actId="478"/>
          <ac:spMkLst>
            <pc:docMk/>
            <pc:sldMk cId="0" sldId="268"/>
            <ac:spMk id="265" creationId="{00000000-0000-0000-0000-000000000000}"/>
          </ac:spMkLst>
        </pc:spChg>
        <pc:picChg chg="add mod">
          <ac:chgData name="fernanda boldrini" userId="7eeb3d3499370154" providerId="LiveId" clId="{30B79DAD-238E-4A75-9775-3C0FD4A6F48E}" dt="2021-10-17T15:06:00.979" v="4170" actId="1076"/>
          <ac:picMkLst>
            <pc:docMk/>
            <pc:sldMk cId="0" sldId="268"/>
            <ac:picMk id="23" creationId="{D155418F-9294-446A-BA66-D7F159CA5ED4}"/>
          </ac:picMkLst>
        </pc:picChg>
        <pc:picChg chg="mod">
          <ac:chgData name="fernanda boldrini" userId="7eeb3d3499370154" providerId="LiveId" clId="{30B79DAD-238E-4A75-9775-3C0FD4A6F48E}" dt="2021-10-17T14:31:25.753" v="3514" actId="1076"/>
          <ac:picMkLst>
            <pc:docMk/>
            <pc:sldMk cId="0" sldId="268"/>
            <ac:picMk id="256" creationId="{00000000-0000-0000-0000-000000000000}"/>
          </ac:picMkLst>
        </pc:picChg>
        <pc:picChg chg="mod">
          <ac:chgData name="fernanda boldrini" userId="7eeb3d3499370154" providerId="LiveId" clId="{30B79DAD-238E-4A75-9775-3C0FD4A6F48E}" dt="2021-10-17T14:31:25.753" v="3514" actId="1076"/>
          <ac:picMkLst>
            <pc:docMk/>
            <pc:sldMk cId="0" sldId="268"/>
            <ac:picMk id="257" creationId="{00000000-0000-0000-0000-000000000000}"/>
          </ac:picMkLst>
        </pc:picChg>
        <pc:picChg chg="mod">
          <ac:chgData name="fernanda boldrini" userId="7eeb3d3499370154" providerId="LiveId" clId="{30B79DAD-238E-4A75-9775-3C0FD4A6F48E}" dt="2021-10-17T14:31:25.753" v="3514" actId="1076"/>
          <ac:picMkLst>
            <pc:docMk/>
            <pc:sldMk cId="0" sldId="268"/>
            <ac:picMk id="258" creationId="{00000000-0000-0000-0000-000000000000}"/>
          </ac:picMkLst>
        </pc:picChg>
        <pc:picChg chg="mod">
          <ac:chgData name="fernanda boldrini" userId="7eeb3d3499370154" providerId="LiveId" clId="{30B79DAD-238E-4A75-9775-3C0FD4A6F48E}" dt="2021-10-17T14:31:25.753" v="3514" actId="1076"/>
          <ac:picMkLst>
            <pc:docMk/>
            <pc:sldMk cId="0" sldId="268"/>
            <ac:picMk id="259" creationId="{00000000-0000-0000-0000-000000000000}"/>
          </ac:picMkLst>
        </pc:picChg>
        <pc:picChg chg="mod">
          <ac:chgData name="fernanda boldrini" userId="7eeb3d3499370154" providerId="LiveId" clId="{30B79DAD-238E-4A75-9775-3C0FD4A6F48E}" dt="2021-10-17T14:31:29.769" v="3515" actId="1076"/>
          <ac:picMkLst>
            <pc:docMk/>
            <pc:sldMk cId="0" sldId="268"/>
            <ac:picMk id="260" creationId="{00000000-0000-0000-0000-000000000000}"/>
          </ac:picMkLst>
        </pc:picChg>
        <pc:picChg chg="mod">
          <ac:chgData name="fernanda boldrini" userId="7eeb3d3499370154" providerId="LiveId" clId="{30B79DAD-238E-4A75-9775-3C0FD4A6F48E}" dt="2021-10-17T14:31:29.769" v="3515" actId="1076"/>
          <ac:picMkLst>
            <pc:docMk/>
            <pc:sldMk cId="0" sldId="268"/>
            <ac:picMk id="261" creationId="{00000000-0000-0000-0000-000000000000}"/>
          </ac:picMkLst>
        </pc:picChg>
        <pc:picChg chg="mod">
          <ac:chgData name="fernanda boldrini" userId="7eeb3d3499370154" providerId="LiveId" clId="{30B79DAD-238E-4A75-9775-3C0FD4A6F48E}" dt="2021-10-17T14:31:29.769" v="3515" actId="1076"/>
          <ac:picMkLst>
            <pc:docMk/>
            <pc:sldMk cId="0" sldId="268"/>
            <ac:picMk id="262" creationId="{00000000-0000-0000-0000-000000000000}"/>
          </ac:picMkLst>
        </pc:picChg>
        <pc:picChg chg="mod">
          <ac:chgData name="fernanda boldrini" userId="7eeb3d3499370154" providerId="LiveId" clId="{30B79DAD-238E-4A75-9775-3C0FD4A6F48E}" dt="2021-10-17T14:31:29.769" v="3515" actId="1076"/>
          <ac:picMkLst>
            <pc:docMk/>
            <pc:sldMk cId="0" sldId="268"/>
            <ac:picMk id="263" creationId="{00000000-0000-0000-0000-000000000000}"/>
          </ac:picMkLst>
        </pc:picChg>
        <pc:cxnChg chg="add mod">
          <ac:chgData name="fernanda boldrini" userId="7eeb3d3499370154" providerId="LiveId" clId="{30B79DAD-238E-4A75-9775-3C0FD4A6F48E}" dt="2021-10-17T14:41:15.683" v="3676" actId="14100"/>
          <ac:cxnSpMkLst>
            <pc:docMk/>
            <pc:sldMk cId="0" sldId="268"/>
            <ac:cxnSpMk id="5" creationId="{9E81017F-5A98-4DE3-B514-7E791E46ED32}"/>
          </ac:cxnSpMkLst>
        </pc:cxnChg>
        <pc:cxnChg chg="add mod">
          <ac:chgData name="fernanda boldrini" userId="7eeb3d3499370154" providerId="LiveId" clId="{30B79DAD-238E-4A75-9775-3C0FD4A6F48E}" dt="2021-10-17T14:41:23.304" v="3679" actId="14100"/>
          <ac:cxnSpMkLst>
            <pc:docMk/>
            <pc:sldMk cId="0" sldId="268"/>
            <ac:cxnSpMk id="27" creationId="{51E59DD1-5F2B-4178-9B47-739268A40142}"/>
          </ac:cxnSpMkLst>
        </pc:cxnChg>
        <pc:cxnChg chg="add mod">
          <ac:chgData name="fernanda boldrini" userId="7eeb3d3499370154" providerId="LiveId" clId="{30B79DAD-238E-4A75-9775-3C0FD4A6F48E}" dt="2021-10-17T14:41:18.316" v="3677" actId="14100"/>
          <ac:cxnSpMkLst>
            <pc:docMk/>
            <pc:sldMk cId="0" sldId="268"/>
            <ac:cxnSpMk id="28" creationId="{EF9473F1-220C-4996-A1E5-7A09762A6D9F}"/>
          </ac:cxnSpMkLst>
        </pc:cxnChg>
        <pc:cxnChg chg="add mod">
          <ac:chgData name="fernanda boldrini" userId="7eeb3d3499370154" providerId="LiveId" clId="{30B79DAD-238E-4A75-9775-3C0FD4A6F48E}" dt="2021-10-17T14:41:20.790" v="3678" actId="14100"/>
          <ac:cxnSpMkLst>
            <pc:docMk/>
            <pc:sldMk cId="0" sldId="268"/>
            <ac:cxnSpMk id="29" creationId="{8449C849-94F9-4F8A-B99A-04F65ED48868}"/>
          </ac:cxnSpMkLst>
        </pc:cxnChg>
        <pc:cxnChg chg="add mod">
          <ac:chgData name="fernanda boldrini" userId="7eeb3d3499370154" providerId="LiveId" clId="{30B79DAD-238E-4A75-9775-3C0FD4A6F48E}" dt="2021-10-17T14:41:41.482" v="3684" actId="14100"/>
          <ac:cxnSpMkLst>
            <pc:docMk/>
            <pc:sldMk cId="0" sldId="268"/>
            <ac:cxnSpMk id="30" creationId="{B5EDABB8-9F3B-4597-813C-AFCA91CF24F2}"/>
          </ac:cxnSpMkLst>
        </pc:cxnChg>
        <pc:cxnChg chg="add mod">
          <ac:chgData name="fernanda boldrini" userId="7eeb3d3499370154" providerId="LiveId" clId="{30B79DAD-238E-4A75-9775-3C0FD4A6F48E}" dt="2021-10-17T14:41:04.234" v="3671" actId="692"/>
          <ac:cxnSpMkLst>
            <pc:docMk/>
            <pc:sldMk cId="0" sldId="268"/>
            <ac:cxnSpMk id="32" creationId="{43EFEFAC-1607-412E-9BCB-EE5532F7B651}"/>
          </ac:cxnSpMkLst>
        </pc:cxnChg>
      </pc:sldChg>
      <pc:sldChg chg="addSp delSp modSp mod">
        <pc:chgData name="fernanda boldrini" userId="7eeb3d3499370154" providerId="LiveId" clId="{30B79DAD-238E-4A75-9775-3C0FD4A6F48E}" dt="2021-10-17T15:19:44.090" v="4564" actId="1076"/>
        <pc:sldMkLst>
          <pc:docMk/>
          <pc:sldMk cId="0" sldId="269"/>
        </pc:sldMkLst>
        <pc:spChg chg="add mod">
          <ac:chgData name="fernanda boldrini" userId="7eeb3d3499370154" providerId="LiveId" clId="{30B79DAD-238E-4A75-9775-3C0FD4A6F48E}" dt="2021-10-17T15:19:44.090" v="4564" actId="1076"/>
          <ac:spMkLst>
            <pc:docMk/>
            <pc:sldMk cId="0" sldId="269"/>
            <ac:spMk id="16" creationId="{40BF5E32-8E3B-46C3-A81A-473061C09502}"/>
          </ac:spMkLst>
        </pc:spChg>
        <pc:spChg chg="add mod">
          <ac:chgData name="fernanda boldrini" userId="7eeb3d3499370154" providerId="LiveId" clId="{30B79DAD-238E-4A75-9775-3C0FD4A6F48E}" dt="2021-10-17T14:57:16.390" v="4036" actId="20577"/>
          <ac:spMkLst>
            <pc:docMk/>
            <pc:sldMk cId="0" sldId="269"/>
            <ac:spMk id="17" creationId="{63BA537A-DA7F-4513-9409-816CC921B2CC}"/>
          </ac:spMkLst>
        </pc:spChg>
        <pc:spChg chg="add del mod">
          <ac:chgData name="fernanda boldrini" userId="7eeb3d3499370154" providerId="LiveId" clId="{30B79DAD-238E-4A75-9775-3C0FD4A6F48E}" dt="2021-10-17T14:57:04.573" v="4026" actId="123"/>
          <ac:spMkLst>
            <pc:docMk/>
            <pc:sldMk cId="0" sldId="269"/>
            <ac:spMk id="20" creationId="{758B4209-290F-40F8-A032-54B6C6DE5723}"/>
          </ac:spMkLst>
        </pc:spChg>
        <pc:spChg chg="add del mod">
          <ac:chgData name="fernanda boldrini" userId="7eeb3d3499370154" providerId="LiveId" clId="{30B79DAD-238E-4A75-9775-3C0FD4A6F48E}" dt="2021-10-17T14:44:57.749" v="3774"/>
          <ac:spMkLst>
            <pc:docMk/>
            <pc:sldMk cId="0" sldId="269"/>
            <ac:spMk id="21" creationId="{5B7C1E49-CB9A-47C8-8D5E-4FB73D95271F}"/>
          </ac:spMkLst>
        </pc:spChg>
        <pc:spChg chg="add mod">
          <ac:chgData name="fernanda boldrini" userId="7eeb3d3499370154" providerId="LiveId" clId="{30B79DAD-238E-4A75-9775-3C0FD4A6F48E}" dt="2021-10-17T14:56:25.949" v="4018" actId="692"/>
          <ac:spMkLst>
            <pc:docMk/>
            <pc:sldMk cId="0" sldId="269"/>
            <ac:spMk id="22" creationId="{B17B83CA-6DB6-4D74-B3D4-33469A19642A}"/>
          </ac:spMkLst>
        </pc:spChg>
        <pc:spChg chg="mod">
          <ac:chgData name="fernanda boldrini" userId="7eeb3d3499370154" providerId="LiveId" clId="{30B79DAD-238E-4A75-9775-3C0FD4A6F48E}" dt="2021-10-17T14:43:48.350" v="3751" actId="14100"/>
          <ac:spMkLst>
            <pc:docMk/>
            <pc:sldMk cId="0" sldId="269"/>
            <ac:spMk id="273" creationId="{00000000-0000-0000-0000-000000000000}"/>
          </ac:spMkLst>
        </pc:spChg>
        <pc:spChg chg="del mod">
          <ac:chgData name="fernanda boldrini" userId="7eeb3d3499370154" providerId="LiveId" clId="{30B79DAD-238E-4A75-9775-3C0FD4A6F48E}" dt="2021-10-17T13:13:14.128" v="2408" actId="478"/>
          <ac:spMkLst>
            <pc:docMk/>
            <pc:sldMk cId="0" sldId="269"/>
            <ac:spMk id="279" creationId="{00000000-0000-0000-0000-000000000000}"/>
          </ac:spMkLst>
        </pc:spChg>
        <pc:picChg chg="add mod">
          <ac:chgData name="fernanda boldrini" userId="7eeb3d3499370154" providerId="LiveId" clId="{30B79DAD-238E-4A75-9775-3C0FD4A6F48E}" dt="2021-10-17T14:54:52.416" v="3959" actId="14100"/>
          <ac:picMkLst>
            <pc:docMk/>
            <pc:sldMk cId="0" sldId="269"/>
            <ac:picMk id="18" creationId="{A551BCA1-E821-45D3-AF40-6F05F4EE20D6}"/>
          </ac:picMkLst>
        </pc:picChg>
        <pc:picChg chg="mod">
          <ac:chgData name="fernanda boldrini" userId="7eeb3d3499370154" providerId="LiveId" clId="{30B79DAD-238E-4A75-9775-3C0FD4A6F48E}" dt="2021-10-17T14:42:47.011" v="3700" actId="1076"/>
          <ac:picMkLst>
            <pc:docMk/>
            <pc:sldMk cId="0" sldId="269"/>
            <ac:picMk id="274" creationId="{00000000-0000-0000-0000-000000000000}"/>
          </ac:picMkLst>
        </pc:picChg>
        <pc:picChg chg="mod">
          <ac:chgData name="fernanda boldrini" userId="7eeb3d3499370154" providerId="LiveId" clId="{30B79DAD-238E-4A75-9775-3C0FD4A6F48E}" dt="2021-10-17T14:42:47.011" v="3700" actId="1076"/>
          <ac:picMkLst>
            <pc:docMk/>
            <pc:sldMk cId="0" sldId="269"/>
            <ac:picMk id="275" creationId="{00000000-0000-0000-0000-000000000000}"/>
          </ac:picMkLst>
        </pc:picChg>
        <pc:picChg chg="mod">
          <ac:chgData name="fernanda boldrini" userId="7eeb3d3499370154" providerId="LiveId" clId="{30B79DAD-238E-4A75-9775-3C0FD4A6F48E}" dt="2021-10-17T14:42:47.011" v="3700" actId="1076"/>
          <ac:picMkLst>
            <pc:docMk/>
            <pc:sldMk cId="0" sldId="269"/>
            <ac:picMk id="276" creationId="{00000000-0000-0000-0000-000000000000}"/>
          </ac:picMkLst>
        </pc:picChg>
        <pc:picChg chg="mod">
          <ac:chgData name="fernanda boldrini" userId="7eeb3d3499370154" providerId="LiveId" clId="{30B79DAD-238E-4A75-9775-3C0FD4A6F48E}" dt="2021-10-17T14:54:17.291" v="3942" actId="1076"/>
          <ac:picMkLst>
            <pc:docMk/>
            <pc:sldMk cId="0" sldId="269"/>
            <ac:picMk id="277" creationId="{00000000-0000-0000-0000-000000000000}"/>
          </ac:picMkLst>
        </pc:picChg>
        <pc:picChg chg="mod">
          <ac:chgData name="fernanda boldrini" userId="7eeb3d3499370154" providerId="LiveId" clId="{30B79DAD-238E-4A75-9775-3C0FD4A6F48E}" dt="2021-10-17T14:54:16.481" v="3941" actId="1076"/>
          <ac:picMkLst>
            <pc:docMk/>
            <pc:sldMk cId="0" sldId="269"/>
            <ac:picMk id="278" creationId="{00000000-0000-0000-0000-000000000000}"/>
          </ac:picMkLst>
        </pc:picChg>
        <pc:cxnChg chg="add mod">
          <ac:chgData name="fernanda boldrini" userId="7eeb3d3499370154" providerId="LiveId" clId="{30B79DAD-238E-4A75-9775-3C0FD4A6F48E}" dt="2021-10-17T14:56:47.708" v="4022" actId="1076"/>
          <ac:cxnSpMkLst>
            <pc:docMk/>
            <pc:sldMk cId="0" sldId="269"/>
            <ac:cxnSpMk id="23" creationId="{95BC7E66-F0AE-420F-975B-E66D1785B07C}"/>
          </ac:cxnSpMkLst>
        </pc:cxnChg>
        <pc:cxnChg chg="add mod">
          <ac:chgData name="fernanda boldrini" userId="7eeb3d3499370154" providerId="LiveId" clId="{30B79DAD-238E-4A75-9775-3C0FD4A6F48E}" dt="2021-10-17T14:56:54.061" v="4025" actId="1076"/>
          <ac:cxnSpMkLst>
            <pc:docMk/>
            <pc:sldMk cId="0" sldId="269"/>
            <ac:cxnSpMk id="24" creationId="{EDD0BC82-E7DD-44EB-9DBF-8E7F931DADE9}"/>
          </ac:cxnSpMkLst>
        </pc:cxnChg>
      </pc:sldChg>
      <pc:sldChg chg="addSp delSp modSp mod">
        <pc:chgData name="fernanda boldrini" userId="7eeb3d3499370154" providerId="LiveId" clId="{30B79DAD-238E-4A75-9775-3C0FD4A6F48E}" dt="2021-10-17T15:20:13.855" v="4577" actId="20577"/>
        <pc:sldMkLst>
          <pc:docMk/>
          <pc:sldMk cId="0" sldId="270"/>
        </pc:sldMkLst>
        <pc:spChg chg="add mod">
          <ac:chgData name="fernanda boldrini" userId="7eeb3d3499370154" providerId="LiveId" clId="{30B79DAD-238E-4A75-9775-3C0FD4A6F48E}" dt="2021-10-17T15:20:13.855" v="4577" actId="20577"/>
          <ac:spMkLst>
            <pc:docMk/>
            <pc:sldMk cId="0" sldId="270"/>
            <ac:spMk id="16" creationId="{AB226C93-3FEF-4241-BDA3-7631681FB446}"/>
          </ac:spMkLst>
        </pc:spChg>
        <pc:spChg chg="add mod">
          <ac:chgData name="fernanda boldrini" userId="7eeb3d3499370154" providerId="LiveId" clId="{30B79DAD-238E-4A75-9775-3C0FD4A6F48E}" dt="2021-10-17T14:59:43.602" v="4039" actId="20577"/>
          <ac:spMkLst>
            <pc:docMk/>
            <pc:sldMk cId="0" sldId="270"/>
            <ac:spMk id="17" creationId="{5DDDABB2-1ECF-4D5B-BD3B-CBB5ED161288}"/>
          </ac:spMkLst>
        </pc:spChg>
        <pc:spChg chg="add mod">
          <ac:chgData name="fernanda boldrini" userId="7eeb3d3499370154" providerId="LiveId" clId="{30B79DAD-238E-4A75-9775-3C0FD4A6F48E}" dt="2021-10-17T15:05:11.627" v="4164" actId="20577"/>
          <ac:spMkLst>
            <pc:docMk/>
            <pc:sldMk cId="0" sldId="270"/>
            <ac:spMk id="18" creationId="{7892E5A7-265B-4D79-91EB-F3BF58FB8BB4}"/>
          </ac:spMkLst>
        </pc:spChg>
        <pc:spChg chg="mod">
          <ac:chgData name="fernanda boldrini" userId="7eeb3d3499370154" providerId="LiveId" clId="{30B79DAD-238E-4A75-9775-3C0FD4A6F48E}" dt="2021-10-17T14:44:45.994" v="3770" actId="1035"/>
          <ac:spMkLst>
            <pc:docMk/>
            <pc:sldMk cId="0" sldId="270"/>
            <ac:spMk id="287" creationId="{00000000-0000-0000-0000-000000000000}"/>
          </ac:spMkLst>
        </pc:spChg>
        <pc:spChg chg="del mod">
          <ac:chgData name="fernanda boldrini" userId="7eeb3d3499370154" providerId="LiveId" clId="{30B79DAD-238E-4A75-9775-3C0FD4A6F48E}" dt="2021-10-17T13:13:24.370" v="2412" actId="478"/>
          <ac:spMkLst>
            <pc:docMk/>
            <pc:sldMk cId="0" sldId="270"/>
            <ac:spMk id="293" creationId="{00000000-0000-0000-0000-000000000000}"/>
          </ac:spMkLst>
        </pc:spChg>
        <pc:grpChg chg="add del">
          <ac:chgData name="fernanda boldrini" userId="7eeb3d3499370154" providerId="LiveId" clId="{30B79DAD-238E-4A75-9775-3C0FD4A6F48E}" dt="2021-10-17T11:52:52.345" v="1280" actId="21"/>
          <ac:grpSpMkLst>
            <pc:docMk/>
            <pc:sldMk cId="0" sldId="270"/>
            <ac:grpSpMk id="283" creationId="{00000000-0000-0000-0000-000000000000}"/>
          </ac:grpSpMkLst>
        </pc:grpChg>
        <pc:grpChg chg="mod">
          <ac:chgData name="fernanda boldrini" userId="7eeb3d3499370154" providerId="LiveId" clId="{30B79DAD-238E-4A75-9775-3C0FD4A6F48E}" dt="2021-10-17T14:44:40.082" v="3763" actId="1076"/>
          <ac:grpSpMkLst>
            <pc:docMk/>
            <pc:sldMk cId="0" sldId="270"/>
            <ac:grpSpMk id="286" creationId="{00000000-0000-0000-0000-000000000000}"/>
          </ac:grpSpMkLst>
        </pc:grpChg>
        <pc:picChg chg="add mod">
          <ac:chgData name="fernanda boldrini" userId="7eeb3d3499370154" providerId="LiveId" clId="{30B79DAD-238E-4A75-9775-3C0FD4A6F48E}" dt="2021-10-17T15:06:07.746" v="4172" actId="14100"/>
          <ac:picMkLst>
            <pc:docMk/>
            <pc:sldMk cId="0" sldId="270"/>
            <ac:picMk id="19" creationId="{48EE3A9A-A5C1-4A61-8816-EF0E006FE56C}"/>
          </ac:picMkLst>
        </pc:picChg>
        <pc:picChg chg="mod">
          <ac:chgData name="fernanda boldrini" userId="7eeb3d3499370154" providerId="LiveId" clId="{30B79DAD-238E-4A75-9775-3C0FD4A6F48E}" dt="2021-10-17T14:45:10.413" v="3780" actId="1035"/>
          <ac:picMkLst>
            <pc:docMk/>
            <pc:sldMk cId="0" sldId="270"/>
            <ac:picMk id="288" creationId="{00000000-0000-0000-0000-000000000000}"/>
          </ac:picMkLst>
        </pc:picChg>
        <pc:picChg chg="mod">
          <ac:chgData name="fernanda boldrini" userId="7eeb3d3499370154" providerId="LiveId" clId="{30B79DAD-238E-4A75-9775-3C0FD4A6F48E}" dt="2021-10-17T14:45:10.413" v="3780" actId="1035"/>
          <ac:picMkLst>
            <pc:docMk/>
            <pc:sldMk cId="0" sldId="270"/>
            <ac:picMk id="289" creationId="{00000000-0000-0000-0000-000000000000}"/>
          </ac:picMkLst>
        </pc:picChg>
        <pc:picChg chg="mod">
          <ac:chgData name="fernanda boldrini" userId="7eeb3d3499370154" providerId="LiveId" clId="{30B79DAD-238E-4A75-9775-3C0FD4A6F48E}" dt="2021-10-17T14:45:10.413" v="3780" actId="1035"/>
          <ac:picMkLst>
            <pc:docMk/>
            <pc:sldMk cId="0" sldId="270"/>
            <ac:picMk id="290" creationId="{00000000-0000-0000-0000-000000000000}"/>
          </ac:picMkLst>
        </pc:picChg>
        <pc:picChg chg="mod">
          <ac:chgData name="fernanda boldrini" userId="7eeb3d3499370154" providerId="LiveId" clId="{30B79DAD-238E-4A75-9775-3C0FD4A6F48E}" dt="2021-10-17T14:45:13.641" v="3782" actId="1035"/>
          <ac:picMkLst>
            <pc:docMk/>
            <pc:sldMk cId="0" sldId="270"/>
            <ac:picMk id="291" creationId="{00000000-0000-0000-0000-000000000000}"/>
          </ac:picMkLst>
        </pc:picChg>
        <pc:picChg chg="mod">
          <ac:chgData name="fernanda boldrini" userId="7eeb3d3499370154" providerId="LiveId" clId="{30B79DAD-238E-4A75-9775-3C0FD4A6F48E}" dt="2021-10-17T14:45:13.641" v="3782" actId="1035"/>
          <ac:picMkLst>
            <pc:docMk/>
            <pc:sldMk cId="0" sldId="270"/>
            <ac:picMk id="292" creationId="{00000000-0000-0000-0000-000000000000}"/>
          </ac:picMkLst>
        </pc:picChg>
        <pc:cxnChg chg="add mod">
          <ac:chgData name="fernanda boldrini" userId="7eeb3d3499370154" providerId="LiveId" clId="{30B79DAD-238E-4A75-9775-3C0FD4A6F48E}" dt="2021-10-17T15:03:05.494" v="4068" actId="692"/>
          <ac:cxnSpMkLst>
            <pc:docMk/>
            <pc:sldMk cId="0" sldId="270"/>
            <ac:cxnSpMk id="4" creationId="{C20E79D0-B32C-440C-9B55-7BE4BD899E7B}"/>
          </ac:cxnSpMkLst>
        </pc:cxnChg>
        <pc:cxnChg chg="add mod">
          <ac:chgData name="fernanda boldrini" userId="7eeb3d3499370154" providerId="LiveId" clId="{30B79DAD-238E-4A75-9775-3C0FD4A6F48E}" dt="2021-10-17T15:03:05.494" v="4068" actId="692"/>
          <ac:cxnSpMkLst>
            <pc:docMk/>
            <pc:sldMk cId="0" sldId="270"/>
            <ac:cxnSpMk id="22" creationId="{DD410B95-1FFC-47ED-86EF-E70ECCA3E645}"/>
          </ac:cxnSpMkLst>
        </pc:cxnChg>
        <pc:cxnChg chg="add mod">
          <ac:chgData name="fernanda boldrini" userId="7eeb3d3499370154" providerId="LiveId" clId="{30B79DAD-238E-4A75-9775-3C0FD4A6F48E}" dt="2021-10-17T15:03:05.494" v="4068" actId="692"/>
          <ac:cxnSpMkLst>
            <pc:docMk/>
            <pc:sldMk cId="0" sldId="270"/>
            <ac:cxnSpMk id="23" creationId="{73C16519-12A4-43E4-B151-8E37AB276D0E}"/>
          </ac:cxnSpMkLst>
        </pc:cxnChg>
        <pc:cxnChg chg="add mod">
          <ac:chgData name="fernanda boldrini" userId="7eeb3d3499370154" providerId="LiveId" clId="{30B79DAD-238E-4A75-9775-3C0FD4A6F48E}" dt="2021-10-17T15:03:05.494" v="4068" actId="692"/>
          <ac:cxnSpMkLst>
            <pc:docMk/>
            <pc:sldMk cId="0" sldId="270"/>
            <ac:cxnSpMk id="24" creationId="{E4CB84E2-877A-4182-9712-77106AF3E74C}"/>
          </ac:cxnSpMkLst>
        </pc:cxnChg>
        <pc:cxnChg chg="add mod">
          <ac:chgData name="fernanda boldrini" userId="7eeb3d3499370154" providerId="LiveId" clId="{30B79DAD-238E-4A75-9775-3C0FD4A6F48E}" dt="2021-10-17T15:03:05.494" v="4068" actId="692"/>
          <ac:cxnSpMkLst>
            <pc:docMk/>
            <pc:sldMk cId="0" sldId="270"/>
            <ac:cxnSpMk id="25" creationId="{0A6CE1F4-920C-403A-BEDE-CB0175B6F290}"/>
          </ac:cxnSpMkLst>
        </pc:cxnChg>
      </pc:sldChg>
      <pc:sldChg chg="addSp delSp modSp mod modNotesTx">
        <pc:chgData name="fernanda boldrini" userId="7eeb3d3499370154" providerId="LiveId" clId="{30B79DAD-238E-4A75-9775-3C0FD4A6F48E}" dt="2021-10-17T15:17:44.423" v="4552" actId="1076"/>
        <pc:sldMkLst>
          <pc:docMk/>
          <pc:sldMk cId="0" sldId="271"/>
        </pc:sldMkLst>
        <pc:spChg chg="add mod ord">
          <ac:chgData name="fernanda boldrini" userId="7eeb3d3499370154" providerId="LiveId" clId="{30B79DAD-238E-4A75-9775-3C0FD4A6F48E}" dt="2021-10-17T15:17:15.610" v="4547" actId="1076"/>
          <ac:spMkLst>
            <pc:docMk/>
            <pc:sldMk cId="0" sldId="271"/>
            <ac:spMk id="3" creationId="{7D2C8E18-8348-44CA-B2D0-FF6B6C3320B8}"/>
          </ac:spMkLst>
        </pc:spChg>
        <pc:spChg chg="add mod">
          <ac:chgData name="fernanda boldrini" userId="7eeb3d3499370154" providerId="LiveId" clId="{30B79DAD-238E-4A75-9775-3C0FD4A6F48E}" dt="2021-10-17T15:16:45.466" v="4535" actId="21"/>
          <ac:spMkLst>
            <pc:docMk/>
            <pc:sldMk cId="0" sldId="271"/>
            <ac:spMk id="7" creationId="{E7552B26-4EC9-4191-981B-E88356FD6FF6}"/>
          </ac:spMkLst>
        </pc:spChg>
        <pc:spChg chg="add mod">
          <ac:chgData name="fernanda boldrini" userId="7eeb3d3499370154" providerId="LiveId" clId="{30B79DAD-238E-4A75-9775-3C0FD4A6F48E}" dt="2021-10-17T15:17:23.217" v="4550" actId="123"/>
          <ac:spMkLst>
            <pc:docMk/>
            <pc:sldMk cId="0" sldId="271"/>
            <ac:spMk id="10" creationId="{BD2A34F9-D56A-4C8E-985B-FF9B863DD93E}"/>
          </ac:spMkLst>
        </pc:spChg>
        <pc:spChg chg="del mod">
          <ac:chgData name="fernanda boldrini" userId="7eeb3d3499370154" providerId="LiveId" clId="{30B79DAD-238E-4A75-9775-3C0FD4A6F48E}" dt="2021-10-17T13:11:59.634" v="2382" actId="478"/>
          <ac:spMkLst>
            <pc:docMk/>
            <pc:sldMk cId="0" sldId="271"/>
            <ac:spMk id="298" creationId="{00000000-0000-0000-0000-000000000000}"/>
          </ac:spMkLst>
        </pc:spChg>
        <pc:picChg chg="add mod">
          <ac:chgData name="fernanda boldrini" userId="7eeb3d3499370154" providerId="LiveId" clId="{30B79DAD-238E-4A75-9775-3C0FD4A6F48E}" dt="2021-10-17T15:17:44.423" v="4552" actId="1076"/>
          <ac:picMkLst>
            <pc:docMk/>
            <pc:sldMk cId="0" sldId="271"/>
            <ac:picMk id="11" creationId="{1B79CB44-0A5D-4556-A695-1B653F791559}"/>
          </ac:picMkLst>
        </pc:picChg>
      </pc:sldChg>
      <pc:sldChg chg="addSp delSp modSp mod modNotesTx">
        <pc:chgData name="fernanda boldrini" userId="7eeb3d3499370154" providerId="LiveId" clId="{30B79DAD-238E-4A75-9775-3C0FD4A6F48E}" dt="2021-10-17T15:09:20.127" v="4228" actId="14100"/>
        <pc:sldMkLst>
          <pc:docMk/>
          <pc:sldMk cId="0" sldId="272"/>
        </pc:sldMkLst>
        <pc:spChg chg="add mod">
          <ac:chgData name="fernanda boldrini" userId="7eeb3d3499370154" providerId="LiveId" clId="{30B79DAD-238E-4A75-9775-3C0FD4A6F48E}" dt="2021-10-17T15:09:20.127" v="4228" actId="14100"/>
          <ac:spMkLst>
            <pc:docMk/>
            <pc:sldMk cId="0" sldId="272"/>
            <ac:spMk id="7" creationId="{B53E31A9-68CC-4A4E-AA19-079F8A4C34B8}"/>
          </ac:spMkLst>
        </pc:spChg>
        <pc:spChg chg="del mod">
          <ac:chgData name="fernanda boldrini" userId="7eeb3d3499370154" providerId="LiveId" clId="{30B79DAD-238E-4A75-9775-3C0FD4A6F48E}" dt="2021-10-17T13:08:28.222" v="2350" actId="478"/>
          <ac:spMkLst>
            <pc:docMk/>
            <pc:sldMk cId="0" sldId="272"/>
            <ac:spMk id="305" creationId="{00000000-0000-0000-0000-000000000000}"/>
          </ac:spMkLst>
        </pc:spChg>
      </pc:sldChg>
      <pc:sldChg chg="del">
        <pc:chgData name="fernanda boldrini" userId="7eeb3d3499370154" providerId="LiveId" clId="{30B79DAD-238E-4A75-9775-3C0FD4A6F48E}" dt="2021-10-16T22:27:40.327" v="45" actId="47"/>
        <pc:sldMkLst>
          <pc:docMk/>
          <pc:sldMk cId="0" sldId="273"/>
        </pc:sldMkLst>
      </pc:sldChg>
      <pc:sldChg chg="add modTransition">
        <pc:chgData name="fernanda boldrini" userId="7eeb3d3499370154" providerId="LiveId" clId="{30B79DAD-238E-4A75-9775-3C0FD4A6F48E}" dt="2021-10-16T22:27:42.697" v="46"/>
        <pc:sldMkLst>
          <pc:docMk/>
          <pc:sldMk cId="2133553704" sldId="301"/>
        </pc:sldMkLst>
      </pc:sldChg>
      <pc:sldChg chg="addSp delSp modSp add mod">
        <pc:chgData name="fernanda boldrini" userId="7eeb3d3499370154" providerId="LiveId" clId="{30B79DAD-238E-4A75-9775-3C0FD4A6F48E}" dt="2021-10-17T02:22:14.209" v="1051" actId="1076"/>
        <pc:sldMkLst>
          <pc:docMk/>
          <pc:sldMk cId="1457460322" sldId="302"/>
        </pc:sldMkLst>
        <pc:spChg chg="add mod ord">
          <ac:chgData name="fernanda boldrini" userId="7eeb3d3499370154" providerId="LiveId" clId="{30B79DAD-238E-4A75-9775-3C0FD4A6F48E}" dt="2021-10-17T02:22:10.309" v="1050" actId="1035"/>
          <ac:spMkLst>
            <pc:docMk/>
            <pc:sldMk cId="1457460322" sldId="302"/>
            <ac:spMk id="2" creationId="{57AB648F-E308-4A0D-B0F0-0BE1655FF542}"/>
          </ac:spMkLst>
        </pc:spChg>
        <pc:spChg chg="add mod">
          <ac:chgData name="fernanda boldrini" userId="7eeb3d3499370154" providerId="LiveId" clId="{30B79DAD-238E-4A75-9775-3C0FD4A6F48E}" dt="2021-10-17T02:22:10.309" v="1050" actId="1035"/>
          <ac:spMkLst>
            <pc:docMk/>
            <pc:sldMk cId="1457460322" sldId="302"/>
            <ac:spMk id="3" creationId="{175128DD-D427-4B5B-A953-08E599C5D6BB}"/>
          </ac:spMkLst>
        </pc:spChg>
        <pc:spChg chg="add mod ord">
          <ac:chgData name="fernanda boldrini" userId="7eeb3d3499370154" providerId="LiveId" clId="{30B79DAD-238E-4A75-9775-3C0FD4A6F48E}" dt="2021-10-17T02:22:10.309" v="1050" actId="1035"/>
          <ac:spMkLst>
            <pc:docMk/>
            <pc:sldMk cId="1457460322" sldId="302"/>
            <ac:spMk id="7" creationId="{3D50E13F-B35D-4A7C-B390-678FA57893FA}"/>
          </ac:spMkLst>
        </pc:spChg>
        <pc:spChg chg="del mod">
          <ac:chgData name="fernanda boldrini" userId="7eeb3d3499370154" providerId="LiveId" clId="{30B79DAD-238E-4A75-9775-3C0FD4A6F48E}" dt="2021-10-16T22:48:15.633" v="50"/>
          <ac:spMkLst>
            <pc:docMk/>
            <pc:sldMk cId="1457460322" sldId="302"/>
            <ac:spMk id="8" creationId="{67560668-F30D-4AEF-B207-506237D0DF17}"/>
          </ac:spMkLst>
        </pc:spChg>
        <pc:spChg chg="add del mod">
          <ac:chgData name="fernanda boldrini" userId="7eeb3d3499370154" providerId="LiveId" clId="{30B79DAD-238E-4A75-9775-3C0FD4A6F48E}" dt="2021-10-17T01:19:11.618" v="114" actId="478"/>
          <ac:spMkLst>
            <pc:docMk/>
            <pc:sldMk cId="1457460322" sldId="302"/>
            <ac:spMk id="9" creationId="{A00A8492-A5E0-4BF0-A0A9-735D9F82C183}"/>
          </ac:spMkLst>
        </pc:spChg>
        <pc:spChg chg="add del mod">
          <ac:chgData name="fernanda boldrini" userId="7eeb3d3499370154" providerId="LiveId" clId="{30B79DAD-238E-4A75-9775-3C0FD4A6F48E}" dt="2021-10-17T01:19:13.301" v="115" actId="478"/>
          <ac:spMkLst>
            <pc:docMk/>
            <pc:sldMk cId="1457460322" sldId="302"/>
            <ac:spMk id="10" creationId="{ABADF790-7DFC-4B13-86F4-ADE04E78AF9D}"/>
          </ac:spMkLst>
        </pc:spChg>
        <pc:spChg chg="add mod ord">
          <ac:chgData name="fernanda boldrini" userId="7eeb3d3499370154" providerId="LiveId" clId="{30B79DAD-238E-4A75-9775-3C0FD4A6F48E}" dt="2021-10-17T02:22:10.309" v="1050" actId="1035"/>
          <ac:spMkLst>
            <pc:docMk/>
            <pc:sldMk cId="1457460322" sldId="302"/>
            <ac:spMk id="11" creationId="{3D5CFA1A-7189-48F2-936B-25E3F2CDDF1F}"/>
          </ac:spMkLst>
        </pc:spChg>
        <pc:spChg chg="add mod">
          <ac:chgData name="fernanda boldrini" userId="7eeb3d3499370154" providerId="LiveId" clId="{30B79DAD-238E-4A75-9775-3C0FD4A6F48E}" dt="2021-10-17T02:22:10.309" v="1050" actId="1035"/>
          <ac:spMkLst>
            <pc:docMk/>
            <pc:sldMk cId="1457460322" sldId="302"/>
            <ac:spMk id="12" creationId="{061C27B6-CB7E-4D24-89EB-83D1E698B55F}"/>
          </ac:spMkLst>
        </pc:spChg>
        <pc:spChg chg="add mod">
          <ac:chgData name="fernanda boldrini" userId="7eeb3d3499370154" providerId="LiveId" clId="{30B79DAD-238E-4A75-9775-3C0FD4A6F48E}" dt="2021-10-17T02:22:10.309" v="1050" actId="1035"/>
          <ac:spMkLst>
            <pc:docMk/>
            <pc:sldMk cId="1457460322" sldId="302"/>
            <ac:spMk id="13" creationId="{7CE33631-558D-4DD9-B5BE-DE59D117E112}"/>
          </ac:spMkLst>
        </pc:spChg>
        <pc:spChg chg="add mod">
          <ac:chgData name="fernanda boldrini" userId="7eeb3d3499370154" providerId="LiveId" clId="{30B79DAD-238E-4A75-9775-3C0FD4A6F48E}" dt="2021-10-17T02:22:10.309" v="1050" actId="1035"/>
          <ac:spMkLst>
            <pc:docMk/>
            <pc:sldMk cId="1457460322" sldId="302"/>
            <ac:spMk id="14" creationId="{C12B6302-1CCC-4C5B-B82E-FA68BB8BF197}"/>
          </ac:spMkLst>
        </pc:spChg>
        <pc:spChg chg="add mod">
          <ac:chgData name="fernanda boldrini" userId="7eeb3d3499370154" providerId="LiveId" clId="{30B79DAD-238E-4A75-9775-3C0FD4A6F48E}" dt="2021-10-17T02:22:10.309" v="1050" actId="1035"/>
          <ac:spMkLst>
            <pc:docMk/>
            <pc:sldMk cId="1457460322" sldId="302"/>
            <ac:spMk id="15" creationId="{4F265D0F-2AF8-4619-A02E-F52006D0A690}"/>
          </ac:spMkLst>
        </pc:spChg>
        <pc:spChg chg="add mod ord">
          <ac:chgData name="fernanda boldrini" userId="7eeb3d3499370154" providerId="LiveId" clId="{30B79DAD-238E-4A75-9775-3C0FD4A6F48E}" dt="2021-10-17T02:22:10.309" v="1050" actId="1035"/>
          <ac:spMkLst>
            <pc:docMk/>
            <pc:sldMk cId="1457460322" sldId="302"/>
            <ac:spMk id="16" creationId="{8AF15EC8-D45B-4414-8D2C-AE65D0914235}"/>
          </ac:spMkLst>
        </pc:spChg>
        <pc:spChg chg="add mod ord">
          <ac:chgData name="fernanda boldrini" userId="7eeb3d3499370154" providerId="LiveId" clId="{30B79DAD-238E-4A75-9775-3C0FD4A6F48E}" dt="2021-10-17T02:22:10.309" v="1050" actId="1035"/>
          <ac:spMkLst>
            <pc:docMk/>
            <pc:sldMk cId="1457460322" sldId="302"/>
            <ac:spMk id="17" creationId="{70927A50-2985-49C0-9821-DF2DD5473A1E}"/>
          </ac:spMkLst>
        </pc:spChg>
        <pc:spChg chg="add mod ord">
          <ac:chgData name="fernanda boldrini" userId="7eeb3d3499370154" providerId="LiveId" clId="{30B79DAD-238E-4A75-9775-3C0FD4A6F48E}" dt="2021-10-17T02:22:10.309" v="1050" actId="1035"/>
          <ac:spMkLst>
            <pc:docMk/>
            <pc:sldMk cId="1457460322" sldId="302"/>
            <ac:spMk id="18" creationId="{36AC3766-2C54-46D9-A69F-437F23EAB0C2}"/>
          </ac:spMkLst>
        </pc:spChg>
        <pc:spChg chg="add mod">
          <ac:chgData name="fernanda boldrini" userId="7eeb3d3499370154" providerId="LiveId" clId="{30B79DAD-238E-4A75-9775-3C0FD4A6F48E}" dt="2021-10-17T02:22:10.309" v="1050" actId="1035"/>
          <ac:spMkLst>
            <pc:docMk/>
            <pc:sldMk cId="1457460322" sldId="302"/>
            <ac:spMk id="19" creationId="{A262B6A6-3057-4966-8E5C-66E737E430CB}"/>
          </ac:spMkLst>
        </pc:spChg>
        <pc:spChg chg="add mod ord">
          <ac:chgData name="fernanda boldrini" userId="7eeb3d3499370154" providerId="LiveId" clId="{30B79DAD-238E-4A75-9775-3C0FD4A6F48E}" dt="2021-10-17T02:22:10.309" v="1050" actId="1035"/>
          <ac:spMkLst>
            <pc:docMk/>
            <pc:sldMk cId="1457460322" sldId="302"/>
            <ac:spMk id="20" creationId="{BA7A5A32-1C9D-4974-9960-5E2C862C3D89}"/>
          </ac:spMkLst>
        </pc:spChg>
        <pc:spChg chg="add mod ord">
          <ac:chgData name="fernanda boldrini" userId="7eeb3d3499370154" providerId="LiveId" clId="{30B79DAD-238E-4A75-9775-3C0FD4A6F48E}" dt="2021-10-17T02:22:10.309" v="1050" actId="1035"/>
          <ac:spMkLst>
            <pc:docMk/>
            <pc:sldMk cId="1457460322" sldId="302"/>
            <ac:spMk id="21" creationId="{4A0FFA7B-4C9F-4A07-AA3C-CE16C9A3AAB9}"/>
          </ac:spMkLst>
        </pc:spChg>
        <pc:spChg chg="add mod">
          <ac:chgData name="fernanda boldrini" userId="7eeb3d3499370154" providerId="LiveId" clId="{30B79DAD-238E-4A75-9775-3C0FD4A6F48E}" dt="2021-10-17T02:22:10.309" v="1050" actId="1035"/>
          <ac:spMkLst>
            <pc:docMk/>
            <pc:sldMk cId="1457460322" sldId="302"/>
            <ac:spMk id="22" creationId="{F6B62C1B-98B4-4FD1-91C7-583D04B84785}"/>
          </ac:spMkLst>
        </pc:spChg>
        <pc:spChg chg="add mod ord">
          <ac:chgData name="fernanda boldrini" userId="7eeb3d3499370154" providerId="LiveId" clId="{30B79DAD-238E-4A75-9775-3C0FD4A6F48E}" dt="2021-10-17T02:22:10.309" v="1050" actId="1035"/>
          <ac:spMkLst>
            <pc:docMk/>
            <pc:sldMk cId="1457460322" sldId="302"/>
            <ac:spMk id="23" creationId="{0FC54B17-B764-4D6D-8A8B-32474CF1C996}"/>
          </ac:spMkLst>
        </pc:spChg>
        <pc:spChg chg="add mod ord">
          <ac:chgData name="fernanda boldrini" userId="7eeb3d3499370154" providerId="LiveId" clId="{30B79DAD-238E-4A75-9775-3C0FD4A6F48E}" dt="2021-10-17T02:22:10.309" v="1050" actId="1035"/>
          <ac:spMkLst>
            <pc:docMk/>
            <pc:sldMk cId="1457460322" sldId="302"/>
            <ac:spMk id="24" creationId="{C2B9C089-DD18-41D8-9B78-FC3B605DA07D}"/>
          </ac:spMkLst>
        </pc:spChg>
        <pc:spChg chg="add mod">
          <ac:chgData name="fernanda boldrini" userId="7eeb3d3499370154" providerId="LiveId" clId="{30B79DAD-238E-4A75-9775-3C0FD4A6F48E}" dt="2021-10-17T02:22:10.309" v="1050" actId="1035"/>
          <ac:spMkLst>
            <pc:docMk/>
            <pc:sldMk cId="1457460322" sldId="302"/>
            <ac:spMk id="25" creationId="{67F9C682-EB7C-430E-A5FC-D7E4C6410B5C}"/>
          </ac:spMkLst>
        </pc:spChg>
        <pc:spChg chg="add mod ord">
          <ac:chgData name="fernanda boldrini" userId="7eeb3d3499370154" providerId="LiveId" clId="{30B79DAD-238E-4A75-9775-3C0FD4A6F48E}" dt="2021-10-17T02:22:10.309" v="1050" actId="1035"/>
          <ac:spMkLst>
            <pc:docMk/>
            <pc:sldMk cId="1457460322" sldId="302"/>
            <ac:spMk id="26" creationId="{85E58541-052A-424A-942B-67F0C7794BC4}"/>
          </ac:spMkLst>
        </pc:spChg>
        <pc:spChg chg="add mod ord">
          <ac:chgData name="fernanda boldrini" userId="7eeb3d3499370154" providerId="LiveId" clId="{30B79DAD-238E-4A75-9775-3C0FD4A6F48E}" dt="2021-10-17T02:22:10.309" v="1050" actId="1035"/>
          <ac:spMkLst>
            <pc:docMk/>
            <pc:sldMk cId="1457460322" sldId="302"/>
            <ac:spMk id="27" creationId="{918BC44A-9DFD-4D27-AED7-30728B33825F}"/>
          </ac:spMkLst>
        </pc:spChg>
        <pc:spChg chg="add mod ord">
          <ac:chgData name="fernanda boldrini" userId="7eeb3d3499370154" providerId="LiveId" clId="{30B79DAD-238E-4A75-9775-3C0FD4A6F48E}" dt="2021-10-17T02:22:10.309" v="1050" actId="1035"/>
          <ac:spMkLst>
            <pc:docMk/>
            <pc:sldMk cId="1457460322" sldId="302"/>
            <ac:spMk id="28" creationId="{AD951749-D1C8-48F0-89E7-AEBB8F158403}"/>
          </ac:spMkLst>
        </pc:spChg>
        <pc:spChg chg="add mod ord">
          <ac:chgData name="fernanda boldrini" userId="7eeb3d3499370154" providerId="LiveId" clId="{30B79DAD-238E-4A75-9775-3C0FD4A6F48E}" dt="2021-10-17T02:22:10.309" v="1050" actId="1035"/>
          <ac:spMkLst>
            <pc:docMk/>
            <pc:sldMk cId="1457460322" sldId="302"/>
            <ac:spMk id="29" creationId="{8E7587A0-9507-4B84-8C6F-1C93F02F6E08}"/>
          </ac:spMkLst>
        </pc:spChg>
        <pc:spChg chg="add mod ord">
          <ac:chgData name="fernanda boldrini" userId="7eeb3d3499370154" providerId="LiveId" clId="{30B79DAD-238E-4A75-9775-3C0FD4A6F48E}" dt="2021-10-17T02:22:10.309" v="1050" actId="1035"/>
          <ac:spMkLst>
            <pc:docMk/>
            <pc:sldMk cId="1457460322" sldId="302"/>
            <ac:spMk id="30" creationId="{856676EB-2D85-437A-85FC-677C33C9C326}"/>
          </ac:spMkLst>
        </pc:spChg>
        <pc:spChg chg="add del mod">
          <ac:chgData name="fernanda boldrini" userId="7eeb3d3499370154" providerId="LiveId" clId="{30B79DAD-238E-4A75-9775-3C0FD4A6F48E}" dt="2021-10-17T01:35:16.739" v="249" actId="478"/>
          <ac:spMkLst>
            <pc:docMk/>
            <pc:sldMk cId="1457460322" sldId="302"/>
            <ac:spMk id="31" creationId="{A3397A13-84FD-4CD0-81A5-DC7F506049C6}"/>
          </ac:spMkLst>
        </pc:spChg>
        <pc:spChg chg="add del mod">
          <ac:chgData name="fernanda boldrini" userId="7eeb3d3499370154" providerId="LiveId" clId="{30B79DAD-238E-4A75-9775-3C0FD4A6F48E}" dt="2021-10-17T01:35:19.204" v="250" actId="478"/>
          <ac:spMkLst>
            <pc:docMk/>
            <pc:sldMk cId="1457460322" sldId="302"/>
            <ac:spMk id="32" creationId="{5243CD67-8B4C-4597-8464-5E610EBFB486}"/>
          </ac:spMkLst>
        </pc:spChg>
        <pc:spChg chg="add mod ord">
          <ac:chgData name="fernanda boldrini" userId="7eeb3d3499370154" providerId="LiveId" clId="{30B79DAD-238E-4A75-9775-3C0FD4A6F48E}" dt="2021-10-17T02:22:10.309" v="1050" actId="1035"/>
          <ac:spMkLst>
            <pc:docMk/>
            <pc:sldMk cId="1457460322" sldId="302"/>
            <ac:spMk id="33" creationId="{2E684349-92F7-4DE3-B320-D4C0DDB3311E}"/>
          </ac:spMkLst>
        </pc:spChg>
        <pc:spChg chg="add mod">
          <ac:chgData name="fernanda boldrini" userId="7eeb3d3499370154" providerId="LiveId" clId="{30B79DAD-238E-4A75-9775-3C0FD4A6F48E}" dt="2021-10-17T02:22:10.309" v="1050" actId="1035"/>
          <ac:spMkLst>
            <pc:docMk/>
            <pc:sldMk cId="1457460322" sldId="302"/>
            <ac:spMk id="34" creationId="{8BF494D4-DD1B-482F-BABA-1227F3C556B6}"/>
          </ac:spMkLst>
        </pc:spChg>
        <pc:spChg chg="add mod">
          <ac:chgData name="fernanda boldrini" userId="7eeb3d3499370154" providerId="LiveId" clId="{30B79DAD-238E-4A75-9775-3C0FD4A6F48E}" dt="2021-10-17T02:22:10.309" v="1050" actId="1035"/>
          <ac:spMkLst>
            <pc:docMk/>
            <pc:sldMk cId="1457460322" sldId="302"/>
            <ac:spMk id="35" creationId="{A3D3983D-73CE-4C57-AC90-2DE62B12D816}"/>
          </ac:spMkLst>
        </pc:spChg>
        <pc:spChg chg="add mod">
          <ac:chgData name="fernanda boldrini" userId="7eeb3d3499370154" providerId="LiveId" clId="{30B79DAD-238E-4A75-9775-3C0FD4A6F48E}" dt="2021-10-17T02:22:10.309" v="1050" actId="1035"/>
          <ac:spMkLst>
            <pc:docMk/>
            <pc:sldMk cId="1457460322" sldId="302"/>
            <ac:spMk id="36" creationId="{8E61B998-083B-4CAC-AA78-A020DF407BA9}"/>
          </ac:spMkLst>
        </pc:spChg>
        <pc:spChg chg="add mod ord">
          <ac:chgData name="fernanda boldrini" userId="7eeb3d3499370154" providerId="LiveId" clId="{30B79DAD-238E-4A75-9775-3C0FD4A6F48E}" dt="2021-10-17T02:22:10.309" v="1050" actId="1035"/>
          <ac:spMkLst>
            <pc:docMk/>
            <pc:sldMk cId="1457460322" sldId="302"/>
            <ac:spMk id="37" creationId="{8AD03D58-728D-4551-AE86-294E8A124204}"/>
          </ac:spMkLst>
        </pc:spChg>
        <pc:spChg chg="add mod">
          <ac:chgData name="fernanda boldrini" userId="7eeb3d3499370154" providerId="LiveId" clId="{30B79DAD-238E-4A75-9775-3C0FD4A6F48E}" dt="2021-10-17T02:22:10.309" v="1050" actId="1035"/>
          <ac:spMkLst>
            <pc:docMk/>
            <pc:sldMk cId="1457460322" sldId="302"/>
            <ac:spMk id="38" creationId="{EE56472F-0319-4653-B93C-69BD2773E958}"/>
          </ac:spMkLst>
        </pc:spChg>
        <pc:spChg chg="add mod">
          <ac:chgData name="fernanda boldrini" userId="7eeb3d3499370154" providerId="LiveId" clId="{30B79DAD-238E-4A75-9775-3C0FD4A6F48E}" dt="2021-10-17T02:22:10.309" v="1050" actId="1035"/>
          <ac:spMkLst>
            <pc:docMk/>
            <pc:sldMk cId="1457460322" sldId="302"/>
            <ac:spMk id="39" creationId="{B3E1899C-3CD9-4449-A4BE-75739284333A}"/>
          </ac:spMkLst>
        </pc:spChg>
        <pc:spChg chg="add mod ord">
          <ac:chgData name="fernanda boldrini" userId="7eeb3d3499370154" providerId="LiveId" clId="{30B79DAD-238E-4A75-9775-3C0FD4A6F48E}" dt="2021-10-17T02:22:10.309" v="1050" actId="1035"/>
          <ac:spMkLst>
            <pc:docMk/>
            <pc:sldMk cId="1457460322" sldId="302"/>
            <ac:spMk id="40" creationId="{700CD2FF-B182-49E6-91C8-0A93D1F02825}"/>
          </ac:spMkLst>
        </pc:spChg>
        <pc:spChg chg="add mod">
          <ac:chgData name="fernanda boldrini" userId="7eeb3d3499370154" providerId="LiveId" clId="{30B79DAD-238E-4A75-9775-3C0FD4A6F48E}" dt="2021-10-17T02:22:10.309" v="1050" actId="1035"/>
          <ac:spMkLst>
            <pc:docMk/>
            <pc:sldMk cId="1457460322" sldId="302"/>
            <ac:spMk id="41" creationId="{F134CE24-5E7D-40D7-8B75-2BCFA32D65DD}"/>
          </ac:spMkLst>
        </pc:spChg>
        <pc:spChg chg="add mod ord">
          <ac:chgData name="fernanda boldrini" userId="7eeb3d3499370154" providerId="LiveId" clId="{30B79DAD-238E-4A75-9775-3C0FD4A6F48E}" dt="2021-10-17T02:22:10.309" v="1050" actId="1035"/>
          <ac:spMkLst>
            <pc:docMk/>
            <pc:sldMk cId="1457460322" sldId="302"/>
            <ac:spMk id="42" creationId="{58BF3023-F95A-4FF8-B3F9-BF49E85C9401}"/>
          </ac:spMkLst>
        </pc:spChg>
        <pc:spChg chg="add mod">
          <ac:chgData name="fernanda boldrini" userId="7eeb3d3499370154" providerId="LiveId" clId="{30B79DAD-238E-4A75-9775-3C0FD4A6F48E}" dt="2021-10-17T02:22:10.309" v="1050" actId="1035"/>
          <ac:spMkLst>
            <pc:docMk/>
            <pc:sldMk cId="1457460322" sldId="302"/>
            <ac:spMk id="43" creationId="{9E4DFB37-7627-4727-93F8-F641A29675AB}"/>
          </ac:spMkLst>
        </pc:spChg>
        <pc:spChg chg="add mod">
          <ac:chgData name="fernanda boldrini" userId="7eeb3d3499370154" providerId="LiveId" clId="{30B79DAD-238E-4A75-9775-3C0FD4A6F48E}" dt="2021-10-17T02:22:10.309" v="1050" actId="1035"/>
          <ac:spMkLst>
            <pc:docMk/>
            <pc:sldMk cId="1457460322" sldId="302"/>
            <ac:spMk id="44" creationId="{5FD0DC64-88E3-4B68-A35B-777D22288F96}"/>
          </ac:spMkLst>
        </pc:spChg>
        <pc:spChg chg="add mod">
          <ac:chgData name="fernanda boldrini" userId="7eeb3d3499370154" providerId="LiveId" clId="{30B79DAD-238E-4A75-9775-3C0FD4A6F48E}" dt="2021-10-17T02:22:10.309" v="1050" actId="1035"/>
          <ac:spMkLst>
            <pc:docMk/>
            <pc:sldMk cId="1457460322" sldId="302"/>
            <ac:spMk id="45" creationId="{6CDCB8FA-AFC4-45F5-B019-1ED90B9C190E}"/>
          </ac:spMkLst>
        </pc:spChg>
        <pc:spChg chg="add mod">
          <ac:chgData name="fernanda boldrini" userId="7eeb3d3499370154" providerId="LiveId" clId="{30B79DAD-238E-4A75-9775-3C0FD4A6F48E}" dt="2021-10-17T02:22:10.309" v="1050" actId="1035"/>
          <ac:spMkLst>
            <pc:docMk/>
            <pc:sldMk cId="1457460322" sldId="302"/>
            <ac:spMk id="46" creationId="{AD6B4307-85BC-4338-91D6-E2100DE197C7}"/>
          </ac:spMkLst>
        </pc:spChg>
        <pc:spChg chg="add mod">
          <ac:chgData name="fernanda boldrini" userId="7eeb3d3499370154" providerId="LiveId" clId="{30B79DAD-238E-4A75-9775-3C0FD4A6F48E}" dt="2021-10-17T02:22:10.309" v="1050" actId="1035"/>
          <ac:spMkLst>
            <pc:docMk/>
            <pc:sldMk cId="1457460322" sldId="302"/>
            <ac:spMk id="47" creationId="{6C281E48-1E58-4631-AFE6-3A75B41496D0}"/>
          </ac:spMkLst>
        </pc:spChg>
        <pc:spChg chg="add mod">
          <ac:chgData name="fernanda boldrini" userId="7eeb3d3499370154" providerId="LiveId" clId="{30B79DAD-238E-4A75-9775-3C0FD4A6F48E}" dt="2021-10-17T02:22:14.209" v="1051" actId="1076"/>
          <ac:spMkLst>
            <pc:docMk/>
            <pc:sldMk cId="1457460322" sldId="302"/>
            <ac:spMk id="48" creationId="{CACEAA2E-9337-40D7-86F7-1ADD9E459C32}"/>
          </ac:spMkLst>
        </pc:spChg>
        <pc:spChg chg="add mod">
          <ac:chgData name="fernanda boldrini" userId="7eeb3d3499370154" providerId="LiveId" clId="{30B79DAD-238E-4A75-9775-3C0FD4A6F48E}" dt="2021-10-17T02:22:10.309" v="1050" actId="1035"/>
          <ac:spMkLst>
            <pc:docMk/>
            <pc:sldMk cId="1457460322" sldId="302"/>
            <ac:spMk id="52" creationId="{19CFE06D-0ADE-4164-A108-0B72E45DA30C}"/>
          </ac:spMkLst>
        </pc:spChg>
        <pc:spChg chg="add mod">
          <ac:chgData name="fernanda boldrini" userId="7eeb3d3499370154" providerId="LiveId" clId="{30B79DAD-238E-4A75-9775-3C0FD4A6F48E}" dt="2021-10-17T02:22:10.309" v="1050" actId="1035"/>
          <ac:spMkLst>
            <pc:docMk/>
            <pc:sldMk cId="1457460322" sldId="302"/>
            <ac:spMk id="53" creationId="{213ABE12-19E8-4362-91B4-4CC98A94130B}"/>
          </ac:spMkLst>
        </pc:spChg>
        <pc:spChg chg="add mod">
          <ac:chgData name="fernanda boldrini" userId="7eeb3d3499370154" providerId="LiveId" clId="{30B79DAD-238E-4A75-9775-3C0FD4A6F48E}" dt="2021-10-17T02:22:10.309" v="1050" actId="1035"/>
          <ac:spMkLst>
            <pc:docMk/>
            <pc:sldMk cId="1457460322" sldId="302"/>
            <ac:spMk id="54" creationId="{D378D6B1-D2C6-4616-A1AD-04BA91199FA6}"/>
          </ac:spMkLst>
        </pc:spChg>
        <pc:spChg chg="add mod">
          <ac:chgData name="fernanda boldrini" userId="7eeb3d3499370154" providerId="LiveId" clId="{30B79DAD-238E-4A75-9775-3C0FD4A6F48E}" dt="2021-10-17T02:22:10.309" v="1050" actId="1035"/>
          <ac:spMkLst>
            <pc:docMk/>
            <pc:sldMk cId="1457460322" sldId="302"/>
            <ac:spMk id="55" creationId="{AEAE91B0-2058-4E12-89A3-26942E00F7A9}"/>
          </ac:spMkLst>
        </pc:spChg>
        <pc:spChg chg="add mod">
          <ac:chgData name="fernanda boldrini" userId="7eeb3d3499370154" providerId="LiveId" clId="{30B79DAD-238E-4A75-9775-3C0FD4A6F48E}" dt="2021-10-17T02:22:10.309" v="1050" actId="1035"/>
          <ac:spMkLst>
            <pc:docMk/>
            <pc:sldMk cId="1457460322" sldId="302"/>
            <ac:spMk id="56" creationId="{4DBBD382-E8EA-47A7-8073-2B71DDD97F20}"/>
          </ac:spMkLst>
        </pc:spChg>
        <pc:spChg chg="add mod">
          <ac:chgData name="fernanda boldrini" userId="7eeb3d3499370154" providerId="LiveId" clId="{30B79DAD-238E-4A75-9775-3C0FD4A6F48E}" dt="2021-10-17T02:22:10.309" v="1050" actId="1035"/>
          <ac:spMkLst>
            <pc:docMk/>
            <pc:sldMk cId="1457460322" sldId="302"/>
            <ac:spMk id="57" creationId="{A2F566A3-C23F-4714-BA82-1009B535079E}"/>
          </ac:spMkLst>
        </pc:spChg>
        <pc:spChg chg="add mod">
          <ac:chgData name="fernanda boldrini" userId="7eeb3d3499370154" providerId="LiveId" clId="{30B79DAD-238E-4A75-9775-3C0FD4A6F48E}" dt="2021-10-17T02:22:10.309" v="1050" actId="1035"/>
          <ac:spMkLst>
            <pc:docMk/>
            <pc:sldMk cId="1457460322" sldId="302"/>
            <ac:spMk id="58" creationId="{60C982ED-6E6F-4F71-A91B-510DE8A86B7C}"/>
          </ac:spMkLst>
        </pc:spChg>
        <pc:spChg chg="add del mod">
          <ac:chgData name="fernanda boldrini" userId="7eeb3d3499370154" providerId="LiveId" clId="{30B79DAD-238E-4A75-9775-3C0FD4A6F48E}" dt="2021-10-17T02:13:43.586" v="872" actId="478"/>
          <ac:spMkLst>
            <pc:docMk/>
            <pc:sldMk cId="1457460322" sldId="302"/>
            <ac:spMk id="59" creationId="{A64620C4-664D-4AE3-9647-90487A3C5205}"/>
          </ac:spMkLst>
        </pc:spChg>
        <pc:spChg chg="add mod">
          <ac:chgData name="fernanda boldrini" userId="7eeb3d3499370154" providerId="LiveId" clId="{30B79DAD-238E-4A75-9775-3C0FD4A6F48E}" dt="2021-10-17T02:22:10.309" v="1050" actId="1035"/>
          <ac:spMkLst>
            <pc:docMk/>
            <pc:sldMk cId="1457460322" sldId="302"/>
            <ac:spMk id="60" creationId="{E8F18240-0813-4D14-AB7B-56C20B8BDA1E}"/>
          </ac:spMkLst>
        </pc:spChg>
        <pc:spChg chg="add mod">
          <ac:chgData name="fernanda boldrini" userId="7eeb3d3499370154" providerId="LiveId" clId="{30B79DAD-238E-4A75-9775-3C0FD4A6F48E}" dt="2021-10-17T02:22:10.309" v="1050" actId="1035"/>
          <ac:spMkLst>
            <pc:docMk/>
            <pc:sldMk cId="1457460322" sldId="302"/>
            <ac:spMk id="61" creationId="{36A89A76-6F70-4E25-8624-46DDFD356E9D}"/>
          </ac:spMkLst>
        </pc:spChg>
        <pc:spChg chg="add del mod">
          <ac:chgData name="fernanda boldrini" userId="7eeb3d3499370154" providerId="LiveId" clId="{30B79DAD-238E-4A75-9775-3C0FD4A6F48E}" dt="2021-10-17T02:14:47.048" v="880"/>
          <ac:spMkLst>
            <pc:docMk/>
            <pc:sldMk cId="1457460322" sldId="302"/>
            <ac:spMk id="62" creationId="{CCA4DC7A-F207-4437-8AD9-6923B6D1F239}"/>
          </ac:spMkLst>
        </pc:spChg>
        <pc:spChg chg="add del mod">
          <ac:chgData name="fernanda boldrini" userId="7eeb3d3499370154" providerId="LiveId" clId="{30B79DAD-238E-4A75-9775-3C0FD4A6F48E}" dt="2021-10-17T02:14:47.048" v="880"/>
          <ac:spMkLst>
            <pc:docMk/>
            <pc:sldMk cId="1457460322" sldId="302"/>
            <ac:spMk id="63" creationId="{BDDA8692-BC8C-4050-A835-96D856CEBD8D}"/>
          </ac:spMkLst>
        </pc:spChg>
        <pc:spChg chg="add mod">
          <ac:chgData name="fernanda boldrini" userId="7eeb3d3499370154" providerId="LiveId" clId="{30B79DAD-238E-4A75-9775-3C0FD4A6F48E}" dt="2021-10-17T02:22:10.309" v="1050" actId="1035"/>
          <ac:spMkLst>
            <pc:docMk/>
            <pc:sldMk cId="1457460322" sldId="302"/>
            <ac:spMk id="64" creationId="{A85F3733-5770-4835-BEE5-8AC55F5A4C4E}"/>
          </ac:spMkLst>
        </pc:spChg>
        <pc:spChg chg="add mod">
          <ac:chgData name="fernanda boldrini" userId="7eeb3d3499370154" providerId="LiveId" clId="{30B79DAD-238E-4A75-9775-3C0FD4A6F48E}" dt="2021-10-17T02:22:10.309" v="1050" actId="1035"/>
          <ac:spMkLst>
            <pc:docMk/>
            <pc:sldMk cId="1457460322" sldId="302"/>
            <ac:spMk id="65" creationId="{45A29EAC-DE8D-4415-B23C-D793A0BECA00}"/>
          </ac:spMkLst>
        </pc:spChg>
        <pc:spChg chg="add mod">
          <ac:chgData name="fernanda boldrini" userId="7eeb3d3499370154" providerId="LiveId" clId="{30B79DAD-238E-4A75-9775-3C0FD4A6F48E}" dt="2021-10-17T02:22:10.309" v="1050" actId="1035"/>
          <ac:spMkLst>
            <pc:docMk/>
            <pc:sldMk cId="1457460322" sldId="302"/>
            <ac:spMk id="66" creationId="{21B145F0-52F7-40A3-A93E-B5A076955A2A}"/>
          </ac:spMkLst>
        </pc:spChg>
        <pc:spChg chg="add mod">
          <ac:chgData name="fernanda boldrini" userId="7eeb3d3499370154" providerId="LiveId" clId="{30B79DAD-238E-4A75-9775-3C0FD4A6F48E}" dt="2021-10-17T02:22:10.309" v="1050" actId="1035"/>
          <ac:spMkLst>
            <pc:docMk/>
            <pc:sldMk cId="1457460322" sldId="302"/>
            <ac:spMk id="67" creationId="{3C458362-1EE2-4A49-912A-911B120D6D4B}"/>
          </ac:spMkLst>
        </pc:spChg>
        <pc:spChg chg="add mod">
          <ac:chgData name="fernanda boldrini" userId="7eeb3d3499370154" providerId="LiveId" clId="{30B79DAD-238E-4A75-9775-3C0FD4A6F48E}" dt="2021-10-17T02:22:10.309" v="1050" actId="1035"/>
          <ac:spMkLst>
            <pc:docMk/>
            <pc:sldMk cId="1457460322" sldId="302"/>
            <ac:spMk id="69" creationId="{EEC6C0BA-3CBB-4312-9E54-41078842066D}"/>
          </ac:spMkLst>
        </pc:spChg>
        <pc:spChg chg="add mod">
          <ac:chgData name="fernanda boldrini" userId="7eeb3d3499370154" providerId="LiveId" clId="{30B79DAD-238E-4A75-9775-3C0FD4A6F48E}" dt="2021-10-17T02:22:10.309" v="1050" actId="1035"/>
          <ac:spMkLst>
            <pc:docMk/>
            <pc:sldMk cId="1457460322" sldId="302"/>
            <ac:spMk id="70" creationId="{0EC28978-9B33-4EAF-B00E-5F996DE7A8E5}"/>
          </ac:spMkLst>
        </pc:spChg>
        <pc:spChg chg="add mod">
          <ac:chgData name="fernanda boldrini" userId="7eeb3d3499370154" providerId="LiveId" clId="{30B79DAD-238E-4A75-9775-3C0FD4A6F48E}" dt="2021-10-17T02:22:10.309" v="1050" actId="1035"/>
          <ac:spMkLst>
            <pc:docMk/>
            <pc:sldMk cId="1457460322" sldId="302"/>
            <ac:spMk id="74" creationId="{956F9C15-444B-4FEF-9D13-8DF997F959DB}"/>
          </ac:spMkLst>
        </pc:spChg>
        <pc:spChg chg="add mod">
          <ac:chgData name="fernanda boldrini" userId="7eeb3d3499370154" providerId="LiveId" clId="{30B79DAD-238E-4A75-9775-3C0FD4A6F48E}" dt="2021-10-17T02:22:10.309" v="1050" actId="1035"/>
          <ac:spMkLst>
            <pc:docMk/>
            <pc:sldMk cId="1457460322" sldId="302"/>
            <ac:spMk id="75" creationId="{E1E5C0AF-B031-4609-B19D-5DA7409CB09A}"/>
          </ac:spMkLst>
        </pc:spChg>
        <pc:spChg chg="mod">
          <ac:chgData name="fernanda boldrini" userId="7eeb3d3499370154" providerId="LiveId" clId="{30B79DAD-238E-4A75-9775-3C0FD4A6F48E}" dt="2021-10-17T02:22:10.309" v="1050" actId="1035"/>
          <ac:spMkLst>
            <pc:docMk/>
            <pc:sldMk cId="1457460322" sldId="302"/>
            <ac:spMk id="125" creationId="{00000000-0000-0000-0000-000000000000}"/>
          </ac:spMkLst>
        </pc:spChg>
        <pc:grpChg chg="mod">
          <ac:chgData name="fernanda boldrini" userId="7eeb3d3499370154" providerId="LiveId" clId="{30B79DAD-238E-4A75-9775-3C0FD4A6F48E}" dt="2021-10-17T01:38:05.327" v="555" actId="14100"/>
          <ac:grpSpMkLst>
            <pc:docMk/>
            <pc:sldMk cId="1457460322" sldId="302"/>
            <ac:grpSpMk id="124" creationId="{00000000-0000-0000-0000-000000000000}"/>
          </ac:grpSpMkLst>
        </pc:grpChg>
        <pc:picChg chg="add del mod">
          <ac:chgData name="fernanda boldrini" userId="7eeb3d3499370154" providerId="LiveId" clId="{30B79DAD-238E-4A75-9775-3C0FD4A6F48E}" dt="2021-10-17T02:21:15.315" v="1042" actId="478"/>
          <ac:picMkLst>
            <pc:docMk/>
            <pc:sldMk cId="1457460322" sldId="302"/>
            <ac:picMk id="1026" creationId="{89395106-8EE5-4D09-B09B-AD6317DE2D99}"/>
          </ac:picMkLst>
        </pc:picChg>
        <pc:cxnChg chg="add mod">
          <ac:chgData name="fernanda boldrini" userId="7eeb3d3499370154" providerId="LiveId" clId="{30B79DAD-238E-4A75-9775-3C0FD4A6F48E}" dt="2021-10-17T02:22:10.309" v="1050" actId="1035"/>
          <ac:cxnSpMkLst>
            <pc:docMk/>
            <pc:sldMk cId="1457460322" sldId="302"/>
            <ac:cxnSpMk id="5" creationId="{1B2FD6E7-0835-4778-9951-940342C6796B}"/>
          </ac:cxnSpMkLst>
        </pc:cxnChg>
        <pc:cxnChg chg="add mod">
          <ac:chgData name="fernanda boldrini" userId="7eeb3d3499370154" providerId="LiveId" clId="{30B79DAD-238E-4A75-9775-3C0FD4A6F48E}" dt="2021-10-17T02:22:10.309" v="1050" actId="1035"/>
          <ac:cxnSpMkLst>
            <pc:docMk/>
            <pc:sldMk cId="1457460322" sldId="302"/>
            <ac:cxnSpMk id="51" creationId="{35D63CD4-418A-4DEF-968E-DCAB3A319E5D}"/>
          </ac:cxnSpMkLst>
        </pc:cxnChg>
      </pc:sldChg>
      <pc:sldChg chg="addSp delSp modSp add mod">
        <pc:chgData name="fernanda boldrini" userId="7eeb3d3499370154" providerId="LiveId" clId="{30B79DAD-238E-4A75-9775-3C0FD4A6F48E}" dt="2021-10-17T15:09:27.561" v="4229" actId="1076"/>
        <pc:sldMkLst>
          <pc:docMk/>
          <pc:sldMk cId="3924249339" sldId="303"/>
        </pc:sldMkLst>
        <pc:spChg chg="add mod">
          <ac:chgData name="fernanda boldrini" userId="7eeb3d3499370154" providerId="LiveId" clId="{30B79DAD-238E-4A75-9775-3C0FD4A6F48E}" dt="2021-10-17T15:09:27.561" v="4229" actId="1076"/>
          <ac:spMkLst>
            <pc:docMk/>
            <pc:sldMk cId="3924249339" sldId="303"/>
            <ac:spMk id="7" creationId="{373093D9-BEC8-4B7D-BD55-86D67A54A70B}"/>
          </ac:spMkLst>
        </pc:spChg>
        <pc:spChg chg="del mod">
          <ac:chgData name="fernanda boldrini" userId="7eeb3d3499370154" providerId="LiveId" clId="{30B79DAD-238E-4A75-9775-3C0FD4A6F48E}" dt="2021-10-17T13:09:07.629" v="2363" actId="478"/>
          <ac:spMkLst>
            <pc:docMk/>
            <pc:sldMk cId="3924249339" sldId="303"/>
            <ac:spMk id="305" creationId="{00000000-0000-0000-0000-000000000000}"/>
          </ac:spMkLst>
        </pc:spChg>
      </pc:sldChg>
      <pc:sldChg chg="addSp modSp add mod">
        <pc:chgData name="fernanda boldrini" userId="7eeb3d3499370154" providerId="LiveId" clId="{30B79DAD-238E-4A75-9775-3C0FD4A6F48E}" dt="2021-10-17T13:59:19.693" v="2792" actId="20577"/>
        <pc:sldMkLst>
          <pc:docMk/>
          <pc:sldMk cId="3029063874" sldId="304"/>
        </pc:sldMkLst>
        <pc:spChg chg="add mod ord">
          <ac:chgData name="fernanda boldrini" userId="7eeb3d3499370154" providerId="LiveId" clId="{30B79DAD-238E-4A75-9775-3C0FD4A6F48E}" dt="2021-10-17T12:11:54.232" v="1470" actId="1076"/>
          <ac:spMkLst>
            <pc:docMk/>
            <pc:sldMk cId="3029063874" sldId="304"/>
            <ac:spMk id="3" creationId="{94243AE8-DBBC-40B1-BE42-010F5CACBCB5}"/>
          </ac:spMkLst>
        </pc:spChg>
        <pc:spChg chg="mod">
          <ac:chgData name="fernanda boldrini" userId="7eeb3d3499370154" providerId="LiveId" clId="{30B79DAD-238E-4A75-9775-3C0FD4A6F48E}" dt="2021-10-17T13:59:19.693" v="2792" actId="20577"/>
          <ac:spMkLst>
            <pc:docMk/>
            <pc:sldMk cId="3029063874" sldId="304"/>
            <ac:spMk id="17" creationId="{FEA48895-DF93-432E-9016-C2EF60E812DE}"/>
          </ac:spMkLst>
        </pc:spChg>
        <pc:spChg chg="add mod">
          <ac:chgData name="fernanda boldrini" userId="7eeb3d3499370154" providerId="LiveId" clId="{30B79DAD-238E-4A75-9775-3C0FD4A6F48E}" dt="2021-10-17T12:16:11.413" v="1533" actId="255"/>
          <ac:spMkLst>
            <pc:docMk/>
            <pc:sldMk cId="3029063874" sldId="304"/>
            <ac:spMk id="18" creationId="{7BAFD1FC-3BDD-46A4-96B9-7CBC7910DDF5}"/>
          </ac:spMkLst>
        </pc:spChg>
        <pc:spChg chg="add mod">
          <ac:chgData name="fernanda boldrini" userId="7eeb3d3499370154" providerId="LiveId" clId="{30B79DAD-238E-4A75-9775-3C0FD4A6F48E}" dt="2021-10-17T13:57:21.551" v="2736" actId="108"/>
          <ac:spMkLst>
            <pc:docMk/>
            <pc:sldMk cId="3029063874" sldId="304"/>
            <ac:spMk id="27" creationId="{D9D31E44-BC6E-4704-9EC1-31E3620438E9}"/>
          </ac:spMkLst>
        </pc:spChg>
        <pc:spChg chg="mod">
          <ac:chgData name="fernanda boldrini" userId="7eeb3d3499370154" providerId="LiveId" clId="{30B79DAD-238E-4A75-9775-3C0FD4A6F48E}" dt="2021-10-17T13:55:46.651" v="2702" actId="14100"/>
          <ac:spMkLst>
            <pc:docMk/>
            <pc:sldMk cId="3029063874" sldId="304"/>
            <ac:spMk id="145" creationId="{00000000-0000-0000-0000-000000000000}"/>
          </ac:spMkLst>
        </pc:spChg>
        <pc:spChg chg="mod">
          <ac:chgData name="fernanda boldrini" userId="7eeb3d3499370154" providerId="LiveId" clId="{30B79DAD-238E-4A75-9775-3C0FD4A6F48E}" dt="2021-10-17T13:55:51.725" v="2705" actId="1035"/>
          <ac:spMkLst>
            <pc:docMk/>
            <pc:sldMk cId="3029063874" sldId="304"/>
            <ac:spMk id="146" creationId="{00000000-0000-0000-0000-000000000000}"/>
          </ac:spMkLst>
        </pc:spChg>
        <pc:grpChg chg="mod">
          <ac:chgData name="fernanda boldrini" userId="7eeb3d3499370154" providerId="LiveId" clId="{30B79DAD-238E-4A75-9775-3C0FD4A6F48E}" dt="2021-10-17T13:55:36.582" v="2699" actId="1035"/>
          <ac:grpSpMkLst>
            <pc:docMk/>
            <pc:sldMk cId="3029063874" sldId="304"/>
            <ac:grpSpMk id="143" creationId="{00000000-0000-0000-0000-000000000000}"/>
          </ac:grpSpMkLst>
        </pc:grpChg>
        <pc:picChg chg="add mod">
          <ac:chgData name="fernanda boldrini" userId="7eeb3d3499370154" providerId="LiveId" clId="{30B79DAD-238E-4A75-9775-3C0FD4A6F48E}" dt="2021-10-17T12:21:23.554" v="1590" actId="14100"/>
          <ac:picMkLst>
            <pc:docMk/>
            <pc:sldMk cId="3029063874" sldId="304"/>
            <ac:picMk id="19" creationId="{1511F92D-12C9-4995-94E4-50AD6455A7F9}"/>
          </ac:picMkLst>
        </pc:picChg>
        <pc:picChg chg="mod">
          <ac:chgData name="fernanda boldrini" userId="7eeb3d3499370154" providerId="LiveId" clId="{30B79DAD-238E-4A75-9775-3C0FD4A6F48E}" dt="2021-10-17T13:55:57.453" v="2715" actId="1035"/>
          <ac:picMkLst>
            <pc:docMk/>
            <pc:sldMk cId="3029063874" sldId="304"/>
            <ac:picMk id="135" creationId="{00000000-0000-0000-0000-000000000000}"/>
          </ac:picMkLst>
        </pc:picChg>
        <pc:picChg chg="mod">
          <ac:chgData name="fernanda boldrini" userId="7eeb3d3499370154" providerId="LiveId" clId="{30B79DAD-238E-4A75-9775-3C0FD4A6F48E}" dt="2021-10-17T13:55:57.453" v="2715" actId="1035"/>
          <ac:picMkLst>
            <pc:docMk/>
            <pc:sldMk cId="3029063874" sldId="304"/>
            <ac:picMk id="136" creationId="{00000000-0000-0000-0000-000000000000}"/>
          </ac:picMkLst>
        </pc:picChg>
        <pc:picChg chg="mod">
          <ac:chgData name="fernanda boldrini" userId="7eeb3d3499370154" providerId="LiveId" clId="{30B79DAD-238E-4A75-9775-3C0FD4A6F48E}" dt="2021-10-17T13:55:57.453" v="2715" actId="1035"/>
          <ac:picMkLst>
            <pc:docMk/>
            <pc:sldMk cId="3029063874" sldId="304"/>
            <ac:picMk id="137" creationId="{00000000-0000-0000-0000-000000000000}"/>
          </ac:picMkLst>
        </pc:picChg>
        <pc:picChg chg="mod">
          <ac:chgData name="fernanda boldrini" userId="7eeb3d3499370154" providerId="LiveId" clId="{30B79DAD-238E-4A75-9775-3C0FD4A6F48E}" dt="2021-10-17T13:55:51.725" v="2705" actId="1035"/>
          <ac:picMkLst>
            <pc:docMk/>
            <pc:sldMk cId="3029063874" sldId="304"/>
            <ac:picMk id="138" creationId="{00000000-0000-0000-0000-000000000000}"/>
          </ac:picMkLst>
        </pc:picChg>
        <pc:picChg chg="mod">
          <ac:chgData name="fernanda boldrini" userId="7eeb3d3499370154" providerId="LiveId" clId="{30B79DAD-238E-4A75-9775-3C0FD4A6F48E}" dt="2021-10-17T13:55:51.725" v="2705" actId="1035"/>
          <ac:picMkLst>
            <pc:docMk/>
            <pc:sldMk cId="3029063874" sldId="304"/>
            <ac:picMk id="139" creationId="{00000000-0000-0000-0000-000000000000}"/>
          </ac:picMkLst>
        </pc:picChg>
        <pc:picChg chg="mod">
          <ac:chgData name="fernanda boldrini" userId="7eeb3d3499370154" providerId="LiveId" clId="{30B79DAD-238E-4A75-9775-3C0FD4A6F48E}" dt="2021-10-17T13:55:51.725" v="2705" actId="1035"/>
          <ac:picMkLst>
            <pc:docMk/>
            <pc:sldMk cId="3029063874" sldId="304"/>
            <ac:picMk id="140" creationId="{00000000-0000-0000-0000-000000000000}"/>
          </ac:picMkLst>
        </pc:picChg>
        <pc:cxnChg chg="add mod">
          <ac:chgData name="fernanda boldrini" userId="7eeb3d3499370154" providerId="LiveId" clId="{30B79DAD-238E-4A75-9775-3C0FD4A6F48E}" dt="2021-10-17T13:55:51.725" v="2705" actId="1035"/>
          <ac:cxnSpMkLst>
            <pc:docMk/>
            <pc:sldMk cId="3029063874" sldId="304"/>
            <ac:cxnSpMk id="5" creationId="{D8CC82A7-E3C2-4980-8866-96882560AAA7}"/>
          </ac:cxnSpMkLst>
        </pc:cxnChg>
        <pc:cxnChg chg="add mod">
          <ac:chgData name="fernanda boldrini" userId="7eeb3d3499370154" providerId="LiveId" clId="{30B79DAD-238E-4A75-9775-3C0FD4A6F48E}" dt="2021-10-17T13:55:51.725" v="2705" actId="1035"/>
          <ac:cxnSpMkLst>
            <pc:docMk/>
            <pc:sldMk cId="3029063874" sldId="304"/>
            <ac:cxnSpMk id="22" creationId="{117AD573-B63C-405F-94CA-641C273BE4A6}"/>
          </ac:cxnSpMkLst>
        </pc:cxnChg>
        <pc:cxnChg chg="add mod">
          <ac:chgData name="fernanda boldrini" userId="7eeb3d3499370154" providerId="LiveId" clId="{30B79DAD-238E-4A75-9775-3C0FD4A6F48E}" dt="2021-10-17T13:55:51.725" v="2705" actId="1035"/>
          <ac:cxnSpMkLst>
            <pc:docMk/>
            <pc:sldMk cId="3029063874" sldId="304"/>
            <ac:cxnSpMk id="23" creationId="{E5F44562-DECA-4997-9A2A-90AC07113389}"/>
          </ac:cxnSpMkLst>
        </pc:cxnChg>
        <pc:cxnChg chg="add mod">
          <ac:chgData name="fernanda boldrini" userId="7eeb3d3499370154" providerId="LiveId" clId="{30B79DAD-238E-4A75-9775-3C0FD4A6F48E}" dt="2021-10-17T13:55:51.725" v="2705" actId="1035"/>
          <ac:cxnSpMkLst>
            <pc:docMk/>
            <pc:sldMk cId="3029063874" sldId="304"/>
            <ac:cxnSpMk id="24" creationId="{D9A98A33-AE7B-4A0C-8414-49FF7B2A3360}"/>
          </ac:cxnSpMkLst>
        </pc:cxnChg>
        <pc:cxnChg chg="add mod">
          <ac:chgData name="fernanda boldrini" userId="7eeb3d3499370154" providerId="LiveId" clId="{30B79DAD-238E-4A75-9775-3C0FD4A6F48E}" dt="2021-10-17T13:55:57.453" v="2715" actId="1035"/>
          <ac:cxnSpMkLst>
            <pc:docMk/>
            <pc:sldMk cId="3029063874" sldId="304"/>
            <ac:cxnSpMk id="25" creationId="{B72EF2FC-2EE8-42D6-9758-42DE0BE192E3}"/>
          </ac:cxnSpMkLst>
        </pc:cxnChg>
      </pc:sldChg>
      <pc:sldChg chg="addSp delSp modSp add mod">
        <pc:chgData name="fernanda boldrini" userId="7eeb3d3499370154" providerId="LiveId" clId="{30B79DAD-238E-4A75-9775-3C0FD4A6F48E}" dt="2021-10-17T12:18:33.611" v="1558" actId="1076"/>
        <pc:sldMkLst>
          <pc:docMk/>
          <pc:sldMk cId="917182401" sldId="305"/>
        </pc:sldMkLst>
        <pc:spChg chg="add del mod">
          <ac:chgData name="fernanda boldrini" userId="7eeb3d3499370154" providerId="LiveId" clId="{30B79DAD-238E-4A75-9775-3C0FD4A6F48E}" dt="2021-10-17T11:50:05.580" v="1236" actId="478"/>
          <ac:spMkLst>
            <pc:docMk/>
            <pc:sldMk cId="917182401" sldId="305"/>
            <ac:spMk id="7" creationId="{AE74BA85-87AD-4EF0-8941-B3A1DA9ED6FF}"/>
          </ac:spMkLst>
        </pc:spChg>
        <pc:spChg chg="del mod">
          <ac:chgData name="fernanda boldrini" userId="7eeb3d3499370154" providerId="LiveId" clId="{30B79DAD-238E-4A75-9775-3C0FD4A6F48E}" dt="2021-10-17T11:49:54.858" v="1233"/>
          <ac:spMkLst>
            <pc:docMk/>
            <pc:sldMk cId="917182401" sldId="305"/>
            <ac:spMk id="8" creationId="{062B6BC4-2A7E-48AC-859F-617552597748}"/>
          </ac:spMkLst>
        </pc:spChg>
        <pc:spChg chg="add mod">
          <ac:chgData name="fernanda boldrini" userId="7eeb3d3499370154" providerId="LiveId" clId="{30B79DAD-238E-4A75-9775-3C0FD4A6F48E}" dt="2021-10-17T12:01:50.845" v="1377" actId="1035"/>
          <ac:spMkLst>
            <pc:docMk/>
            <pc:sldMk cId="917182401" sldId="305"/>
            <ac:spMk id="9" creationId="{54445E20-9816-4645-8690-DF90ED70094D}"/>
          </ac:spMkLst>
        </pc:spChg>
        <pc:spChg chg="add mod">
          <ac:chgData name="fernanda boldrini" userId="7eeb3d3499370154" providerId="LiveId" clId="{30B79DAD-238E-4A75-9775-3C0FD4A6F48E}" dt="2021-10-17T12:01:50.845" v="1377" actId="1035"/>
          <ac:spMkLst>
            <pc:docMk/>
            <pc:sldMk cId="917182401" sldId="305"/>
            <ac:spMk id="10" creationId="{98F7D51F-E8BA-45FD-8FE1-1B3D0CE35E08}"/>
          </ac:spMkLst>
        </pc:spChg>
        <pc:spChg chg="mod">
          <ac:chgData name="fernanda boldrini" userId="7eeb3d3499370154" providerId="LiveId" clId="{30B79DAD-238E-4A75-9775-3C0FD4A6F48E}" dt="2021-10-17T11:57:14.525" v="1326" actId="255"/>
          <ac:spMkLst>
            <pc:docMk/>
            <pc:sldMk cId="917182401" sldId="305"/>
            <ac:spMk id="12" creationId="{9BB466D7-E251-4792-A67A-E57E8CF681A4}"/>
          </ac:spMkLst>
        </pc:spChg>
        <pc:spChg chg="mod">
          <ac:chgData name="fernanda boldrini" userId="7eeb3d3499370154" providerId="LiveId" clId="{30B79DAD-238E-4A75-9775-3C0FD4A6F48E}" dt="2021-10-17T11:57:14.525" v="1326" actId="255"/>
          <ac:spMkLst>
            <pc:docMk/>
            <pc:sldMk cId="917182401" sldId="305"/>
            <ac:spMk id="13" creationId="{11E43200-0056-4A27-AD2D-6C37831570BD}"/>
          </ac:spMkLst>
        </pc:spChg>
        <pc:spChg chg="mod">
          <ac:chgData name="fernanda boldrini" userId="7eeb3d3499370154" providerId="LiveId" clId="{30B79DAD-238E-4A75-9775-3C0FD4A6F48E}" dt="2021-10-17T12:01:58.552" v="1380" actId="1036"/>
          <ac:spMkLst>
            <pc:docMk/>
            <pc:sldMk cId="917182401" sldId="305"/>
            <ac:spMk id="15" creationId="{E58BD64B-F2DB-46C9-8230-3E36A769035F}"/>
          </ac:spMkLst>
        </pc:spChg>
        <pc:spChg chg="mod">
          <ac:chgData name="fernanda boldrini" userId="7eeb3d3499370154" providerId="LiveId" clId="{30B79DAD-238E-4A75-9775-3C0FD4A6F48E}" dt="2021-10-17T12:01:58.552" v="1380" actId="1036"/>
          <ac:spMkLst>
            <pc:docMk/>
            <pc:sldMk cId="917182401" sldId="305"/>
            <ac:spMk id="16" creationId="{B203EE6C-43AA-4071-ACDB-5DF8FAD4D063}"/>
          </ac:spMkLst>
        </pc:spChg>
        <pc:spChg chg="mod">
          <ac:chgData name="fernanda boldrini" userId="7eeb3d3499370154" providerId="LiveId" clId="{30B79DAD-238E-4A75-9775-3C0FD4A6F48E}" dt="2021-10-17T11:57:14.525" v="1326" actId="255"/>
          <ac:spMkLst>
            <pc:docMk/>
            <pc:sldMk cId="917182401" sldId="305"/>
            <ac:spMk id="18" creationId="{D5FEF172-9C7A-4724-8E97-203DEF818E7F}"/>
          </ac:spMkLst>
        </pc:spChg>
        <pc:spChg chg="mod">
          <ac:chgData name="fernanda boldrini" userId="7eeb3d3499370154" providerId="LiveId" clId="{30B79DAD-238E-4A75-9775-3C0FD4A6F48E}" dt="2021-10-17T11:57:14.525" v="1326" actId="255"/>
          <ac:spMkLst>
            <pc:docMk/>
            <pc:sldMk cId="917182401" sldId="305"/>
            <ac:spMk id="19" creationId="{C0C48B34-2DEE-45A2-8E4A-3F3CCF707084}"/>
          </ac:spMkLst>
        </pc:spChg>
        <pc:spChg chg="mod">
          <ac:chgData name="fernanda boldrini" userId="7eeb3d3499370154" providerId="LiveId" clId="{30B79DAD-238E-4A75-9775-3C0FD4A6F48E}" dt="2021-10-17T11:57:14.525" v="1326" actId="255"/>
          <ac:spMkLst>
            <pc:docMk/>
            <pc:sldMk cId="917182401" sldId="305"/>
            <ac:spMk id="21" creationId="{4192A4F7-848B-4608-A664-A80DF286720F}"/>
          </ac:spMkLst>
        </pc:spChg>
        <pc:spChg chg="mod">
          <ac:chgData name="fernanda boldrini" userId="7eeb3d3499370154" providerId="LiveId" clId="{30B79DAD-238E-4A75-9775-3C0FD4A6F48E}" dt="2021-10-17T12:17:47.247" v="1554" actId="1076"/>
          <ac:spMkLst>
            <pc:docMk/>
            <pc:sldMk cId="917182401" sldId="305"/>
            <ac:spMk id="22" creationId="{ABCFAB95-45E7-4842-BEBD-EC2F6784E805}"/>
          </ac:spMkLst>
        </pc:spChg>
        <pc:spChg chg="mod">
          <ac:chgData name="fernanda boldrini" userId="7eeb3d3499370154" providerId="LiveId" clId="{30B79DAD-238E-4A75-9775-3C0FD4A6F48E}" dt="2021-10-17T12:18:33.611" v="1558" actId="1076"/>
          <ac:spMkLst>
            <pc:docMk/>
            <pc:sldMk cId="917182401" sldId="305"/>
            <ac:spMk id="24" creationId="{C153A8B0-054B-4479-9E3B-61138B27EBC0}"/>
          </ac:spMkLst>
        </pc:spChg>
        <pc:spChg chg="mod">
          <ac:chgData name="fernanda boldrini" userId="7eeb3d3499370154" providerId="LiveId" clId="{30B79DAD-238E-4A75-9775-3C0FD4A6F48E}" dt="2021-10-17T12:18:33.611" v="1558" actId="1076"/>
          <ac:spMkLst>
            <pc:docMk/>
            <pc:sldMk cId="917182401" sldId="305"/>
            <ac:spMk id="25" creationId="{638BB667-73A5-419C-AAED-5E29EC11B089}"/>
          </ac:spMkLst>
        </pc:spChg>
        <pc:spChg chg="add mod">
          <ac:chgData name="fernanda boldrini" userId="7eeb3d3499370154" providerId="LiveId" clId="{30B79DAD-238E-4A75-9775-3C0FD4A6F48E}" dt="2021-10-17T12:02:26.710" v="1382" actId="1076"/>
          <ac:spMkLst>
            <pc:docMk/>
            <pc:sldMk cId="917182401" sldId="305"/>
            <ac:spMk id="26" creationId="{8C27A2BF-3AB1-411F-97A2-8C0A2F6528F8}"/>
          </ac:spMkLst>
        </pc:spChg>
        <pc:spChg chg="mod">
          <ac:chgData name="fernanda boldrini" userId="7eeb3d3499370154" providerId="LiveId" clId="{30B79DAD-238E-4A75-9775-3C0FD4A6F48E}" dt="2021-10-17T11:57:41.114" v="1327" actId="1076"/>
          <ac:spMkLst>
            <pc:docMk/>
            <pc:sldMk cId="917182401" sldId="305"/>
            <ac:spMk id="131" creationId="{00000000-0000-0000-0000-000000000000}"/>
          </ac:spMkLst>
        </pc:spChg>
        <pc:grpChg chg="add mod">
          <ac:chgData name="fernanda boldrini" userId="7eeb3d3499370154" providerId="LiveId" clId="{30B79DAD-238E-4A75-9775-3C0FD4A6F48E}" dt="2021-10-17T12:18:26.300" v="1557" actId="1076"/>
          <ac:grpSpMkLst>
            <pc:docMk/>
            <pc:sldMk cId="917182401" sldId="305"/>
            <ac:grpSpMk id="11" creationId="{26E8D215-9D9D-4E80-AB48-E92FC9E8145D}"/>
          </ac:grpSpMkLst>
        </pc:grpChg>
        <pc:grpChg chg="add mod">
          <ac:chgData name="fernanda boldrini" userId="7eeb3d3499370154" providerId="LiveId" clId="{30B79DAD-238E-4A75-9775-3C0FD4A6F48E}" dt="2021-10-17T11:57:41.114" v="1327" actId="1076"/>
          <ac:grpSpMkLst>
            <pc:docMk/>
            <pc:sldMk cId="917182401" sldId="305"/>
            <ac:grpSpMk id="14" creationId="{78FBDD37-D4CC-4258-B0D6-187016514AE0}"/>
          </ac:grpSpMkLst>
        </pc:grpChg>
        <pc:grpChg chg="add mod">
          <ac:chgData name="fernanda boldrini" userId="7eeb3d3499370154" providerId="LiveId" clId="{30B79DAD-238E-4A75-9775-3C0FD4A6F48E}" dt="2021-10-17T12:17:44.273" v="1553" actId="1076"/>
          <ac:grpSpMkLst>
            <pc:docMk/>
            <pc:sldMk cId="917182401" sldId="305"/>
            <ac:grpSpMk id="17" creationId="{DB8E79AF-83B9-4DB6-9F93-2D3E62303907}"/>
          </ac:grpSpMkLst>
        </pc:grpChg>
        <pc:grpChg chg="add mod">
          <ac:chgData name="fernanda boldrini" userId="7eeb3d3499370154" providerId="LiveId" clId="{30B79DAD-238E-4A75-9775-3C0FD4A6F48E}" dt="2021-10-17T11:57:41.114" v="1327" actId="1076"/>
          <ac:grpSpMkLst>
            <pc:docMk/>
            <pc:sldMk cId="917182401" sldId="305"/>
            <ac:grpSpMk id="20" creationId="{44B97390-8000-48EB-B015-CBC6B3BB25FD}"/>
          </ac:grpSpMkLst>
        </pc:grpChg>
        <pc:grpChg chg="add mod">
          <ac:chgData name="fernanda boldrini" userId="7eeb3d3499370154" providerId="LiveId" clId="{30B79DAD-238E-4A75-9775-3C0FD4A6F48E}" dt="2021-10-17T12:17:57.420" v="1556" actId="14100"/>
          <ac:grpSpMkLst>
            <pc:docMk/>
            <pc:sldMk cId="917182401" sldId="305"/>
            <ac:grpSpMk id="23" creationId="{F640C568-D7D5-4053-9805-6002373EED90}"/>
          </ac:grpSpMkLst>
        </pc:grpChg>
        <pc:grpChg chg="del">
          <ac:chgData name="fernanda boldrini" userId="7eeb3d3499370154" providerId="LiveId" clId="{30B79DAD-238E-4A75-9775-3C0FD4A6F48E}" dt="2021-10-17T11:49:56.947" v="1234" actId="478"/>
          <ac:grpSpMkLst>
            <pc:docMk/>
            <pc:sldMk cId="917182401" sldId="305"/>
            <ac:grpSpMk id="130" creationId="{00000000-0000-0000-0000-000000000000}"/>
          </ac:grpSpMkLst>
        </pc:grpChg>
        <pc:picChg chg="add mod">
          <ac:chgData name="fernanda boldrini" userId="7eeb3d3499370154" providerId="LiveId" clId="{30B79DAD-238E-4A75-9775-3C0FD4A6F48E}" dt="2021-10-17T12:02:42.486" v="1386" actId="1076"/>
          <ac:picMkLst>
            <pc:docMk/>
            <pc:sldMk cId="917182401" sldId="305"/>
            <ac:picMk id="27" creationId="{5CF850A3-C592-4850-8246-18CD5D66EC21}"/>
          </ac:picMkLst>
        </pc:picChg>
      </pc:sldChg>
      <pc:sldChg chg="add del">
        <pc:chgData name="fernanda boldrini" userId="7eeb3d3499370154" providerId="LiveId" clId="{30B79DAD-238E-4A75-9775-3C0FD4A6F48E}" dt="2021-10-17T14:56:37.261" v="4020"/>
        <pc:sldMkLst>
          <pc:docMk/>
          <pc:sldMk cId="2153631242" sldId="306"/>
        </pc:sldMkLst>
      </pc:sldChg>
    </pc:docChg>
  </pc:docChgLst>
  <pc:docChgLst>
    <pc:chgData name="fernanda boldrini" userId="7eeb3d3499370154" providerId="LiveId" clId="{721E5662-677D-46E8-B4F1-B61073B2E090}"/>
    <pc:docChg chg="custSel modSld">
      <pc:chgData name="fernanda boldrini" userId="7eeb3d3499370154" providerId="LiveId" clId="{721E5662-677D-46E8-B4F1-B61073B2E090}" dt="2024-03-03T10:29:14.393" v="20" actId="1076"/>
      <pc:docMkLst>
        <pc:docMk/>
      </pc:docMkLst>
      <pc:sldChg chg="delSp modSp mod">
        <pc:chgData name="fernanda boldrini" userId="7eeb3d3499370154" providerId="LiveId" clId="{721E5662-677D-46E8-B4F1-B61073B2E090}" dt="2024-03-03T10:29:14.393" v="20" actId="1076"/>
        <pc:sldMkLst>
          <pc:docMk/>
          <pc:sldMk cId="1457460322" sldId="302"/>
        </pc:sldMkLst>
        <pc:spChg chg="mod">
          <ac:chgData name="fernanda boldrini" userId="7eeb3d3499370154" providerId="LiveId" clId="{721E5662-677D-46E8-B4F1-B61073B2E090}" dt="2024-03-03T10:29:08.494" v="19" actId="1035"/>
          <ac:spMkLst>
            <pc:docMk/>
            <pc:sldMk cId="1457460322" sldId="302"/>
            <ac:spMk id="2" creationId="{57AB648F-E308-4A0D-B0F0-0BE1655FF542}"/>
          </ac:spMkLst>
        </pc:spChg>
        <pc:spChg chg="mod">
          <ac:chgData name="fernanda boldrini" userId="7eeb3d3499370154" providerId="LiveId" clId="{721E5662-677D-46E8-B4F1-B61073B2E090}" dt="2024-03-03T10:29:08.494" v="19" actId="1035"/>
          <ac:spMkLst>
            <pc:docMk/>
            <pc:sldMk cId="1457460322" sldId="302"/>
            <ac:spMk id="3" creationId="{175128DD-D427-4B5B-A953-08E599C5D6BB}"/>
          </ac:spMkLst>
        </pc:spChg>
        <pc:spChg chg="mod">
          <ac:chgData name="fernanda boldrini" userId="7eeb3d3499370154" providerId="LiveId" clId="{721E5662-677D-46E8-B4F1-B61073B2E090}" dt="2024-03-03T10:29:08.494" v="19" actId="1035"/>
          <ac:spMkLst>
            <pc:docMk/>
            <pc:sldMk cId="1457460322" sldId="302"/>
            <ac:spMk id="7" creationId="{3D50E13F-B35D-4A7C-B390-678FA57893FA}"/>
          </ac:spMkLst>
        </pc:spChg>
        <pc:spChg chg="mod">
          <ac:chgData name="fernanda boldrini" userId="7eeb3d3499370154" providerId="LiveId" clId="{721E5662-677D-46E8-B4F1-B61073B2E090}" dt="2024-03-03T10:29:08.494" v="19" actId="1035"/>
          <ac:spMkLst>
            <pc:docMk/>
            <pc:sldMk cId="1457460322" sldId="302"/>
            <ac:spMk id="11" creationId="{3D5CFA1A-7189-48F2-936B-25E3F2CDDF1F}"/>
          </ac:spMkLst>
        </pc:spChg>
        <pc:spChg chg="mod">
          <ac:chgData name="fernanda boldrini" userId="7eeb3d3499370154" providerId="LiveId" clId="{721E5662-677D-46E8-B4F1-B61073B2E090}" dt="2024-03-03T10:29:08.494" v="19" actId="1035"/>
          <ac:spMkLst>
            <pc:docMk/>
            <pc:sldMk cId="1457460322" sldId="302"/>
            <ac:spMk id="12" creationId="{061C27B6-CB7E-4D24-89EB-83D1E698B55F}"/>
          </ac:spMkLst>
        </pc:spChg>
        <pc:spChg chg="mod">
          <ac:chgData name="fernanda boldrini" userId="7eeb3d3499370154" providerId="LiveId" clId="{721E5662-677D-46E8-B4F1-B61073B2E090}" dt="2024-03-03T10:29:08.494" v="19" actId="1035"/>
          <ac:spMkLst>
            <pc:docMk/>
            <pc:sldMk cId="1457460322" sldId="302"/>
            <ac:spMk id="13" creationId="{7CE33631-558D-4DD9-B5BE-DE59D117E112}"/>
          </ac:spMkLst>
        </pc:spChg>
        <pc:spChg chg="mod">
          <ac:chgData name="fernanda boldrini" userId="7eeb3d3499370154" providerId="LiveId" clId="{721E5662-677D-46E8-B4F1-B61073B2E090}" dt="2024-03-03T10:29:08.494" v="19" actId="1035"/>
          <ac:spMkLst>
            <pc:docMk/>
            <pc:sldMk cId="1457460322" sldId="302"/>
            <ac:spMk id="14" creationId="{C12B6302-1CCC-4C5B-B82E-FA68BB8BF197}"/>
          </ac:spMkLst>
        </pc:spChg>
        <pc:spChg chg="mod">
          <ac:chgData name="fernanda boldrini" userId="7eeb3d3499370154" providerId="LiveId" clId="{721E5662-677D-46E8-B4F1-B61073B2E090}" dt="2024-03-03T10:29:08.494" v="19" actId="1035"/>
          <ac:spMkLst>
            <pc:docMk/>
            <pc:sldMk cId="1457460322" sldId="302"/>
            <ac:spMk id="15" creationId="{4F265D0F-2AF8-4619-A02E-F52006D0A690}"/>
          </ac:spMkLst>
        </pc:spChg>
        <pc:spChg chg="mod">
          <ac:chgData name="fernanda boldrini" userId="7eeb3d3499370154" providerId="LiveId" clId="{721E5662-677D-46E8-B4F1-B61073B2E090}" dt="2024-03-03T10:29:08.494" v="19" actId="1035"/>
          <ac:spMkLst>
            <pc:docMk/>
            <pc:sldMk cId="1457460322" sldId="302"/>
            <ac:spMk id="16" creationId="{8AF15EC8-D45B-4414-8D2C-AE65D0914235}"/>
          </ac:spMkLst>
        </pc:spChg>
        <pc:spChg chg="mod">
          <ac:chgData name="fernanda boldrini" userId="7eeb3d3499370154" providerId="LiveId" clId="{721E5662-677D-46E8-B4F1-B61073B2E090}" dt="2024-03-03T10:29:08.494" v="19" actId="1035"/>
          <ac:spMkLst>
            <pc:docMk/>
            <pc:sldMk cId="1457460322" sldId="302"/>
            <ac:spMk id="17" creationId="{70927A50-2985-49C0-9821-DF2DD5473A1E}"/>
          </ac:spMkLst>
        </pc:spChg>
        <pc:spChg chg="mod">
          <ac:chgData name="fernanda boldrini" userId="7eeb3d3499370154" providerId="LiveId" clId="{721E5662-677D-46E8-B4F1-B61073B2E090}" dt="2024-03-03T10:29:08.494" v="19" actId="1035"/>
          <ac:spMkLst>
            <pc:docMk/>
            <pc:sldMk cId="1457460322" sldId="302"/>
            <ac:spMk id="18" creationId="{36AC3766-2C54-46D9-A69F-437F23EAB0C2}"/>
          </ac:spMkLst>
        </pc:spChg>
        <pc:spChg chg="mod">
          <ac:chgData name="fernanda boldrini" userId="7eeb3d3499370154" providerId="LiveId" clId="{721E5662-677D-46E8-B4F1-B61073B2E090}" dt="2024-03-03T10:29:08.494" v="19" actId="1035"/>
          <ac:spMkLst>
            <pc:docMk/>
            <pc:sldMk cId="1457460322" sldId="302"/>
            <ac:spMk id="19" creationId="{A262B6A6-3057-4966-8E5C-66E737E430CB}"/>
          </ac:spMkLst>
        </pc:spChg>
        <pc:spChg chg="mod">
          <ac:chgData name="fernanda boldrini" userId="7eeb3d3499370154" providerId="LiveId" clId="{721E5662-677D-46E8-B4F1-B61073B2E090}" dt="2024-03-03T10:29:08.494" v="19" actId="1035"/>
          <ac:spMkLst>
            <pc:docMk/>
            <pc:sldMk cId="1457460322" sldId="302"/>
            <ac:spMk id="20" creationId="{BA7A5A32-1C9D-4974-9960-5E2C862C3D89}"/>
          </ac:spMkLst>
        </pc:spChg>
        <pc:spChg chg="mod">
          <ac:chgData name="fernanda boldrini" userId="7eeb3d3499370154" providerId="LiveId" clId="{721E5662-677D-46E8-B4F1-B61073B2E090}" dt="2024-03-03T10:29:08.494" v="19" actId="1035"/>
          <ac:spMkLst>
            <pc:docMk/>
            <pc:sldMk cId="1457460322" sldId="302"/>
            <ac:spMk id="21" creationId="{4A0FFA7B-4C9F-4A07-AA3C-CE16C9A3AAB9}"/>
          </ac:spMkLst>
        </pc:spChg>
        <pc:spChg chg="mod">
          <ac:chgData name="fernanda boldrini" userId="7eeb3d3499370154" providerId="LiveId" clId="{721E5662-677D-46E8-B4F1-B61073B2E090}" dt="2024-03-03T10:29:08.494" v="19" actId="1035"/>
          <ac:spMkLst>
            <pc:docMk/>
            <pc:sldMk cId="1457460322" sldId="302"/>
            <ac:spMk id="22" creationId="{F6B62C1B-98B4-4FD1-91C7-583D04B84785}"/>
          </ac:spMkLst>
        </pc:spChg>
        <pc:spChg chg="mod">
          <ac:chgData name="fernanda boldrini" userId="7eeb3d3499370154" providerId="LiveId" clId="{721E5662-677D-46E8-B4F1-B61073B2E090}" dt="2024-03-03T10:29:08.494" v="19" actId="1035"/>
          <ac:spMkLst>
            <pc:docMk/>
            <pc:sldMk cId="1457460322" sldId="302"/>
            <ac:spMk id="23" creationId="{0FC54B17-B764-4D6D-8A8B-32474CF1C996}"/>
          </ac:spMkLst>
        </pc:spChg>
        <pc:spChg chg="mod">
          <ac:chgData name="fernanda boldrini" userId="7eeb3d3499370154" providerId="LiveId" clId="{721E5662-677D-46E8-B4F1-B61073B2E090}" dt="2024-03-03T10:29:08.494" v="19" actId="1035"/>
          <ac:spMkLst>
            <pc:docMk/>
            <pc:sldMk cId="1457460322" sldId="302"/>
            <ac:spMk id="24" creationId="{C2B9C089-DD18-41D8-9B78-FC3B605DA07D}"/>
          </ac:spMkLst>
        </pc:spChg>
        <pc:spChg chg="mod">
          <ac:chgData name="fernanda boldrini" userId="7eeb3d3499370154" providerId="LiveId" clId="{721E5662-677D-46E8-B4F1-B61073B2E090}" dt="2024-03-03T10:29:08.494" v="19" actId="1035"/>
          <ac:spMkLst>
            <pc:docMk/>
            <pc:sldMk cId="1457460322" sldId="302"/>
            <ac:spMk id="25" creationId="{67F9C682-EB7C-430E-A5FC-D7E4C6410B5C}"/>
          </ac:spMkLst>
        </pc:spChg>
        <pc:spChg chg="mod">
          <ac:chgData name="fernanda boldrini" userId="7eeb3d3499370154" providerId="LiveId" clId="{721E5662-677D-46E8-B4F1-B61073B2E090}" dt="2024-03-03T10:29:08.494" v="19" actId="1035"/>
          <ac:spMkLst>
            <pc:docMk/>
            <pc:sldMk cId="1457460322" sldId="302"/>
            <ac:spMk id="26" creationId="{85E58541-052A-424A-942B-67F0C7794BC4}"/>
          </ac:spMkLst>
        </pc:spChg>
        <pc:spChg chg="mod">
          <ac:chgData name="fernanda boldrini" userId="7eeb3d3499370154" providerId="LiveId" clId="{721E5662-677D-46E8-B4F1-B61073B2E090}" dt="2024-03-03T10:29:08.494" v="19" actId="1035"/>
          <ac:spMkLst>
            <pc:docMk/>
            <pc:sldMk cId="1457460322" sldId="302"/>
            <ac:spMk id="27" creationId="{918BC44A-9DFD-4D27-AED7-30728B33825F}"/>
          </ac:spMkLst>
        </pc:spChg>
        <pc:spChg chg="mod">
          <ac:chgData name="fernanda boldrini" userId="7eeb3d3499370154" providerId="LiveId" clId="{721E5662-677D-46E8-B4F1-B61073B2E090}" dt="2024-03-03T10:29:08.494" v="19" actId="1035"/>
          <ac:spMkLst>
            <pc:docMk/>
            <pc:sldMk cId="1457460322" sldId="302"/>
            <ac:spMk id="28" creationId="{AD951749-D1C8-48F0-89E7-AEBB8F158403}"/>
          </ac:spMkLst>
        </pc:spChg>
        <pc:spChg chg="mod">
          <ac:chgData name="fernanda boldrini" userId="7eeb3d3499370154" providerId="LiveId" clId="{721E5662-677D-46E8-B4F1-B61073B2E090}" dt="2024-03-03T10:29:08.494" v="19" actId="1035"/>
          <ac:spMkLst>
            <pc:docMk/>
            <pc:sldMk cId="1457460322" sldId="302"/>
            <ac:spMk id="29" creationId="{8E7587A0-9507-4B84-8C6F-1C93F02F6E08}"/>
          </ac:spMkLst>
        </pc:spChg>
        <pc:spChg chg="mod">
          <ac:chgData name="fernanda boldrini" userId="7eeb3d3499370154" providerId="LiveId" clId="{721E5662-677D-46E8-B4F1-B61073B2E090}" dt="2024-03-03T10:29:08.494" v="19" actId="1035"/>
          <ac:spMkLst>
            <pc:docMk/>
            <pc:sldMk cId="1457460322" sldId="302"/>
            <ac:spMk id="30" creationId="{856676EB-2D85-437A-85FC-677C33C9C326}"/>
          </ac:spMkLst>
        </pc:spChg>
        <pc:spChg chg="mod">
          <ac:chgData name="fernanda boldrini" userId="7eeb3d3499370154" providerId="LiveId" clId="{721E5662-677D-46E8-B4F1-B61073B2E090}" dt="2024-03-03T10:29:08.494" v="19" actId="1035"/>
          <ac:spMkLst>
            <pc:docMk/>
            <pc:sldMk cId="1457460322" sldId="302"/>
            <ac:spMk id="33" creationId="{2E684349-92F7-4DE3-B320-D4C0DDB3311E}"/>
          </ac:spMkLst>
        </pc:spChg>
        <pc:spChg chg="mod">
          <ac:chgData name="fernanda boldrini" userId="7eeb3d3499370154" providerId="LiveId" clId="{721E5662-677D-46E8-B4F1-B61073B2E090}" dt="2024-03-03T10:29:08.494" v="19" actId="1035"/>
          <ac:spMkLst>
            <pc:docMk/>
            <pc:sldMk cId="1457460322" sldId="302"/>
            <ac:spMk id="34" creationId="{8BF494D4-DD1B-482F-BABA-1227F3C556B6}"/>
          </ac:spMkLst>
        </pc:spChg>
        <pc:spChg chg="mod">
          <ac:chgData name="fernanda boldrini" userId="7eeb3d3499370154" providerId="LiveId" clId="{721E5662-677D-46E8-B4F1-B61073B2E090}" dt="2024-03-03T10:29:08.494" v="19" actId="1035"/>
          <ac:spMkLst>
            <pc:docMk/>
            <pc:sldMk cId="1457460322" sldId="302"/>
            <ac:spMk id="35" creationId="{A3D3983D-73CE-4C57-AC90-2DE62B12D816}"/>
          </ac:spMkLst>
        </pc:spChg>
        <pc:spChg chg="mod">
          <ac:chgData name="fernanda boldrini" userId="7eeb3d3499370154" providerId="LiveId" clId="{721E5662-677D-46E8-B4F1-B61073B2E090}" dt="2024-03-03T10:29:08.494" v="19" actId="1035"/>
          <ac:spMkLst>
            <pc:docMk/>
            <pc:sldMk cId="1457460322" sldId="302"/>
            <ac:spMk id="36" creationId="{8E61B998-083B-4CAC-AA78-A020DF407BA9}"/>
          </ac:spMkLst>
        </pc:spChg>
        <pc:spChg chg="mod">
          <ac:chgData name="fernanda boldrini" userId="7eeb3d3499370154" providerId="LiveId" clId="{721E5662-677D-46E8-B4F1-B61073B2E090}" dt="2024-03-03T10:29:08.494" v="19" actId="1035"/>
          <ac:spMkLst>
            <pc:docMk/>
            <pc:sldMk cId="1457460322" sldId="302"/>
            <ac:spMk id="37" creationId="{8AD03D58-728D-4551-AE86-294E8A124204}"/>
          </ac:spMkLst>
        </pc:spChg>
        <pc:spChg chg="mod">
          <ac:chgData name="fernanda boldrini" userId="7eeb3d3499370154" providerId="LiveId" clId="{721E5662-677D-46E8-B4F1-B61073B2E090}" dt="2024-03-03T10:29:08.494" v="19" actId="1035"/>
          <ac:spMkLst>
            <pc:docMk/>
            <pc:sldMk cId="1457460322" sldId="302"/>
            <ac:spMk id="38" creationId="{EE56472F-0319-4653-B93C-69BD2773E958}"/>
          </ac:spMkLst>
        </pc:spChg>
        <pc:spChg chg="mod">
          <ac:chgData name="fernanda boldrini" userId="7eeb3d3499370154" providerId="LiveId" clId="{721E5662-677D-46E8-B4F1-B61073B2E090}" dt="2024-03-03T10:29:08.494" v="19" actId="1035"/>
          <ac:spMkLst>
            <pc:docMk/>
            <pc:sldMk cId="1457460322" sldId="302"/>
            <ac:spMk id="39" creationId="{B3E1899C-3CD9-4449-A4BE-75739284333A}"/>
          </ac:spMkLst>
        </pc:spChg>
        <pc:spChg chg="mod">
          <ac:chgData name="fernanda boldrini" userId="7eeb3d3499370154" providerId="LiveId" clId="{721E5662-677D-46E8-B4F1-B61073B2E090}" dt="2024-03-03T10:29:08.494" v="19" actId="1035"/>
          <ac:spMkLst>
            <pc:docMk/>
            <pc:sldMk cId="1457460322" sldId="302"/>
            <ac:spMk id="40" creationId="{700CD2FF-B182-49E6-91C8-0A93D1F02825}"/>
          </ac:spMkLst>
        </pc:spChg>
        <pc:spChg chg="mod">
          <ac:chgData name="fernanda boldrini" userId="7eeb3d3499370154" providerId="LiveId" clId="{721E5662-677D-46E8-B4F1-B61073B2E090}" dt="2024-03-03T10:29:08.494" v="19" actId="1035"/>
          <ac:spMkLst>
            <pc:docMk/>
            <pc:sldMk cId="1457460322" sldId="302"/>
            <ac:spMk id="41" creationId="{F134CE24-5E7D-40D7-8B75-2BCFA32D65DD}"/>
          </ac:spMkLst>
        </pc:spChg>
        <pc:spChg chg="mod">
          <ac:chgData name="fernanda boldrini" userId="7eeb3d3499370154" providerId="LiveId" clId="{721E5662-677D-46E8-B4F1-B61073B2E090}" dt="2024-03-03T10:29:08.494" v="19" actId="1035"/>
          <ac:spMkLst>
            <pc:docMk/>
            <pc:sldMk cId="1457460322" sldId="302"/>
            <ac:spMk id="42" creationId="{58BF3023-F95A-4FF8-B3F9-BF49E85C9401}"/>
          </ac:spMkLst>
        </pc:spChg>
        <pc:spChg chg="mod">
          <ac:chgData name="fernanda boldrini" userId="7eeb3d3499370154" providerId="LiveId" clId="{721E5662-677D-46E8-B4F1-B61073B2E090}" dt="2024-03-03T10:29:08.494" v="19" actId="1035"/>
          <ac:spMkLst>
            <pc:docMk/>
            <pc:sldMk cId="1457460322" sldId="302"/>
            <ac:spMk id="43" creationId="{9E4DFB37-7627-4727-93F8-F641A29675AB}"/>
          </ac:spMkLst>
        </pc:spChg>
        <pc:spChg chg="mod">
          <ac:chgData name="fernanda boldrini" userId="7eeb3d3499370154" providerId="LiveId" clId="{721E5662-677D-46E8-B4F1-B61073B2E090}" dt="2024-03-03T10:29:08.494" v="19" actId="1035"/>
          <ac:spMkLst>
            <pc:docMk/>
            <pc:sldMk cId="1457460322" sldId="302"/>
            <ac:spMk id="44" creationId="{5FD0DC64-88E3-4B68-A35B-777D22288F96}"/>
          </ac:spMkLst>
        </pc:spChg>
        <pc:spChg chg="mod">
          <ac:chgData name="fernanda boldrini" userId="7eeb3d3499370154" providerId="LiveId" clId="{721E5662-677D-46E8-B4F1-B61073B2E090}" dt="2024-03-03T10:29:08.494" v="19" actId="1035"/>
          <ac:spMkLst>
            <pc:docMk/>
            <pc:sldMk cId="1457460322" sldId="302"/>
            <ac:spMk id="45" creationId="{6CDCB8FA-AFC4-45F5-B019-1ED90B9C190E}"/>
          </ac:spMkLst>
        </pc:spChg>
        <pc:spChg chg="mod">
          <ac:chgData name="fernanda boldrini" userId="7eeb3d3499370154" providerId="LiveId" clId="{721E5662-677D-46E8-B4F1-B61073B2E090}" dt="2024-03-03T10:29:08.494" v="19" actId="1035"/>
          <ac:spMkLst>
            <pc:docMk/>
            <pc:sldMk cId="1457460322" sldId="302"/>
            <ac:spMk id="46" creationId="{AD6B4307-85BC-4338-91D6-E2100DE197C7}"/>
          </ac:spMkLst>
        </pc:spChg>
        <pc:spChg chg="mod">
          <ac:chgData name="fernanda boldrini" userId="7eeb3d3499370154" providerId="LiveId" clId="{721E5662-677D-46E8-B4F1-B61073B2E090}" dt="2024-03-03T10:29:08.494" v="19" actId="1035"/>
          <ac:spMkLst>
            <pc:docMk/>
            <pc:sldMk cId="1457460322" sldId="302"/>
            <ac:spMk id="47" creationId="{6C281E48-1E58-4631-AFE6-3A75B41496D0}"/>
          </ac:spMkLst>
        </pc:spChg>
        <pc:spChg chg="mod">
          <ac:chgData name="fernanda boldrini" userId="7eeb3d3499370154" providerId="LiveId" clId="{721E5662-677D-46E8-B4F1-B61073B2E090}" dt="2024-03-03T10:29:14.393" v="20" actId="1076"/>
          <ac:spMkLst>
            <pc:docMk/>
            <pc:sldMk cId="1457460322" sldId="302"/>
            <ac:spMk id="48" creationId="{CACEAA2E-9337-40D7-86F7-1ADD9E459C32}"/>
          </ac:spMkLst>
        </pc:spChg>
        <pc:spChg chg="mod">
          <ac:chgData name="fernanda boldrini" userId="7eeb3d3499370154" providerId="LiveId" clId="{721E5662-677D-46E8-B4F1-B61073B2E090}" dt="2024-03-03T10:29:08.494" v="19" actId="1035"/>
          <ac:spMkLst>
            <pc:docMk/>
            <pc:sldMk cId="1457460322" sldId="302"/>
            <ac:spMk id="52" creationId="{19CFE06D-0ADE-4164-A108-0B72E45DA30C}"/>
          </ac:spMkLst>
        </pc:spChg>
        <pc:spChg chg="mod">
          <ac:chgData name="fernanda boldrini" userId="7eeb3d3499370154" providerId="LiveId" clId="{721E5662-677D-46E8-B4F1-B61073B2E090}" dt="2024-03-03T10:29:08.494" v="19" actId="1035"/>
          <ac:spMkLst>
            <pc:docMk/>
            <pc:sldMk cId="1457460322" sldId="302"/>
            <ac:spMk id="53" creationId="{213ABE12-19E8-4362-91B4-4CC98A94130B}"/>
          </ac:spMkLst>
        </pc:spChg>
        <pc:spChg chg="mod">
          <ac:chgData name="fernanda boldrini" userId="7eeb3d3499370154" providerId="LiveId" clId="{721E5662-677D-46E8-B4F1-B61073B2E090}" dt="2024-03-03T10:29:08.494" v="19" actId="1035"/>
          <ac:spMkLst>
            <pc:docMk/>
            <pc:sldMk cId="1457460322" sldId="302"/>
            <ac:spMk id="54" creationId="{D378D6B1-D2C6-4616-A1AD-04BA91199FA6}"/>
          </ac:spMkLst>
        </pc:spChg>
        <pc:spChg chg="mod">
          <ac:chgData name="fernanda boldrini" userId="7eeb3d3499370154" providerId="LiveId" clId="{721E5662-677D-46E8-B4F1-B61073B2E090}" dt="2024-03-03T10:29:08.494" v="19" actId="1035"/>
          <ac:spMkLst>
            <pc:docMk/>
            <pc:sldMk cId="1457460322" sldId="302"/>
            <ac:spMk id="55" creationId="{AEAE91B0-2058-4E12-89A3-26942E00F7A9}"/>
          </ac:spMkLst>
        </pc:spChg>
        <pc:spChg chg="mod">
          <ac:chgData name="fernanda boldrini" userId="7eeb3d3499370154" providerId="LiveId" clId="{721E5662-677D-46E8-B4F1-B61073B2E090}" dt="2024-03-03T10:29:08.494" v="19" actId="1035"/>
          <ac:spMkLst>
            <pc:docMk/>
            <pc:sldMk cId="1457460322" sldId="302"/>
            <ac:spMk id="56" creationId="{4DBBD382-E8EA-47A7-8073-2B71DDD97F20}"/>
          </ac:spMkLst>
        </pc:spChg>
        <pc:spChg chg="mod">
          <ac:chgData name="fernanda boldrini" userId="7eeb3d3499370154" providerId="LiveId" clId="{721E5662-677D-46E8-B4F1-B61073B2E090}" dt="2024-03-03T10:29:08.494" v="19" actId="1035"/>
          <ac:spMkLst>
            <pc:docMk/>
            <pc:sldMk cId="1457460322" sldId="302"/>
            <ac:spMk id="57" creationId="{A2F566A3-C23F-4714-BA82-1009B535079E}"/>
          </ac:spMkLst>
        </pc:spChg>
        <pc:spChg chg="mod">
          <ac:chgData name="fernanda boldrini" userId="7eeb3d3499370154" providerId="LiveId" clId="{721E5662-677D-46E8-B4F1-B61073B2E090}" dt="2024-03-03T10:29:08.494" v="19" actId="1035"/>
          <ac:spMkLst>
            <pc:docMk/>
            <pc:sldMk cId="1457460322" sldId="302"/>
            <ac:spMk id="58" creationId="{60C982ED-6E6F-4F71-A91B-510DE8A86B7C}"/>
          </ac:spMkLst>
        </pc:spChg>
        <pc:spChg chg="mod">
          <ac:chgData name="fernanda boldrini" userId="7eeb3d3499370154" providerId="LiveId" clId="{721E5662-677D-46E8-B4F1-B61073B2E090}" dt="2024-03-03T10:29:08.494" v="19" actId="1035"/>
          <ac:spMkLst>
            <pc:docMk/>
            <pc:sldMk cId="1457460322" sldId="302"/>
            <ac:spMk id="60" creationId="{E8F18240-0813-4D14-AB7B-56C20B8BDA1E}"/>
          </ac:spMkLst>
        </pc:spChg>
        <pc:spChg chg="mod">
          <ac:chgData name="fernanda boldrini" userId="7eeb3d3499370154" providerId="LiveId" clId="{721E5662-677D-46E8-B4F1-B61073B2E090}" dt="2024-03-03T10:29:08.494" v="19" actId="1035"/>
          <ac:spMkLst>
            <pc:docMk/>
            <pc:sldMk cId="1457460322" sldId="302"/>
            <ac:spMk id="61" creationId="{36A89A76-6F70-4E25-8624-46DDFD356E9D}"/>
          </ac:spMkLst>
        </pc:spChg>
        <pc:spChg chg="mod">
          <ac:chgData name="fernanda boldrini" userId="7eeb3d3499370154" providerId="LiveId" clId="{721E5662-677D-46E8-B4F1-B61073B2E090}" dt="2024-03-03T10:29:08.494" v="19" actId="1035"/>
          <ac:spMkLst>
            <pc:docMk/>
            <pc:sldMk cId="1457460322" sldId="302"/>
            <ac:spMk id="64" creationId="{A85F3733-5770-4835-BEE5-8AC55F5A4C4E}"/>
          </ac:spMkLst>
        </pc:spChg>
        <pc:spChg chg="mod">
          <ac:chgData name="fernanda boldrini" userId="7eeb3d3499370154" providerId="LiveId" clId="{721E5662-677D-46E8-B4F1-B61073B2E090}" dt="2024-03-03T10:29:08.494" v="19" actId="1035"/>
          <ac:spMkLst>
            <pc:docMk/>
            <pc:sldMk cId="1457460322" sldId="302"/>
            <ac:spMk id="65" creationId="{45A29EAC-DE8D-4415-B23C-D793A0BECA00}"/>
          </ac:spMkLst>
        </pc:spChg>
        <pc:spChg chg="mod">
          <ac:chgData name="fernanda boldrini" userId="7eeb3d3499370154" providerId="LiveId" clId="{721E5662-677D-46E8-B4F1-B61073B2E090}" dt="2024-03-03T10:29:08.494" v="19" actId="1035"/>
          <ac:spMkLst>
            <pc:docMk/>
            <pc:sldMk cId="1457460322" sldId="302"/>
            <ac:spMk id="66" creationId="{21B145F0-52F7-40A3-A93E-B5A076955A2A}"/>
          </ac:spMkLst>
        </pc:spChg>
        <pc:spChg chg="mod">
          <ac:chgData name="fernanda boldrini" userId="7eeb3d3499370154" providerId="LiveId" clId="{721E5662-677D-46E8-B4F1-B61073B2E090}" dt="2024-03-03T10:29:08.494" v="19" actId="1035"/>
          <ac:spMkLst>
            <pc:docMk/>
            <pc:sldMk cId="1457460322" sldId="302"/>
            <ac:spMk id="67" creationId="{3C458362-1EE2-4A49-912A-911B120D6D4B}"/>
          </ac:spMkLst>
        </pc:spChg>
        <pc:spChg chg="mod">
          <ac:chgData name="fernanda boldrini" userId="7eeb3d3499370154" providerId="LiveId" clId="{721E5662-677D-46E8-B4F1-B61073B2E090}" dt="2024-03-03T10:29:08.494" v="19" actId="1035"/>
          <ac:spMkLst>
            <pc:docMk/>
            <pc:sldMk cId="1457460322" sldId="302"/>
            <ac:spMk id="69" creationId="{EEC6C0BA-3CBB-4312-9E54-41078842066D}"/>
          </ac:spMkLst>
        </pc:spChg>
        <pc:spChg chg="mod">
          <ac:chgData name="fernanda boldrini" userId="7eeb3d3499370154" providerId="LiveId" clId="{721E5662-677D-46E8-B4F1-B61073B2E090}" dt="2024-03-03T10:29:08.494" v="19" actId="1035"/>
          <ac:spMkLst>
            <pc:docMk/>
            <pc:sldMk cId="1457460322" sldId="302"/>
            <ac:spMk id="70" creationId="{0EC28978-9B33-4EAF-B00E-5F996DE7A8E5}"/>
          </ac:spMkLst>
        </pc:spChg>
        <pc:spChg chg="mod">
          <ac:chgData name="fernanda boldrini" userId="7eeb3d3499370154" providerId="LiveId" clId="{721E5662-677D-46E8-B4F1-B61073B2E090}" dt="2024-03-03T10:29:08.494" v="19" actId="1035"/>
          <ac:spMkLst>
            <pc:docMk/>
            <pc:sldMk cId="1457460322" sldId="302"/>
            <ac:spMk id="74" creationId="{956F9C15-444B-4FEF-9D13-8DF997F959DB}"/>
          </ac:spMkLst>
        </pc:spChg>
        <pc:spChg chg="mod">
          <ac:chgData name="fernanda boldrini" userId="7eeb3d3499370154" providerId="LiveId" clId="{721E5662-677D-46E8-B4F1-B61073B2E090}" dt="2024-03-03T10:29:08.494" v="19" actId="1035"/>
          <ac:spMkLst>
            <pc:docMk/>
            <pc:sldMk cId="1457460322" sldId="302"/>
            <ac:spMk id="75" creationId="{E1E5C0AF-B031-4609-B19D-5DA7409CB09A}"/>
          </ac:spMkLst>
        </pc:spChg>
        <pc:spChg chg="mod">
          <ac:chgData name="fernanda boldrini" userId="7eeb3d3499370154" providerId="LiveId" clId="{721E5662-677D-46E8-B4F1-B61073B2E090}" dt="2024-03-03T10:29:08.494" v="19" actId="1035"/>
          <ac:spMkLst>
            <pc:docMk/>
            <pc:sldMk cId="1457460322" sldId="302"/>
            <ac:spMk id="125" creationId="{00000000-0000-0000-0000-000000000000}"/>
          </ac:spMkLst>
        </pc:spChg>
        <pc:grpChg chg="del">
          <ac:chgData name="fernanda boldrini" userId="7eeb3d3499370154" providerId="LiveId" clId="{721E5662-677D-46E8-B4F1-B61073B2E090}" dt="2024-03-03T10:29:03.004" v="0" actId="478"/>
          <ac:grpSpMkLst>
            <pc:docMk/>
            <pc:sldMk cId="1457460322" sldId="302"/>
            <ac:grpSpMk id="124" creationId="{00000000-0000-0000-0000-000000000000}"/>
          </ac:grpSpMkLst>
        </pc:grpChg>
        <pc:cxnChg chg="mod">
          <ac:chgData name="fernanda boldrini" userId="7eeb3d3499370154" providerId="LiveId" clId="{721E5662-677D-46E8-B4F1-B61073B2E090}" dt="2024-03-03T10:29:08.494" v="19" actId="1035"/>
          <ac:cxnSpMkLst>
            <pc:docMk/>
            <pc:sldMk cId="1457460322" sldId="302"/>
            <ac:cxnSpMk id="5" creationId="{1B2FD6E7-0835-4778-9951-940342C6796B}"/>
          </ac:cxnSpMkLst>
        </pc:cxnChg>
        <pc:cxnChg chg="mod">
          <ac:chgData name="fernanda boldrini" userId="7eeb3d3499370154" providerId="LiveId" clId="{721E5662-677D-46E8-B4F1-B61073B2E090}" dt="2024-03-03T10:29:08.494" v="19" actId="1035"/>
          <ac:cxnSpMkLst>
            <pc:docMk/>
            <pc:sldMk cId="1457460322" sldId="302"/>
            <ac:cxnSpMk id="51" creationId="{35D63CD4-418A-4DEF-968E-DCAB3A319E5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381000" y="685800"/>
            <a:ext cx="6096000" cy="3429000"/>
          </a:xfrm>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t>Escrever texto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MEGASEIO DURAL – ANOAMLIA CONGENITA/CONSTITUCIONAL</a:t>
            </a:r>
          </a:p>
        </p:txBody>
      </p:sp>
    </p:spTree>
    <p:extLst>
      <p:ext uri="{BB962C8B-B14F-4D97-AF65-F5344CB8AC3E}">
        <p14:creationId xmlns:p14="http://schemas.microsoft.com/office/powerpoint/2010/main" val="328108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Espaço Reservado para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Espaço Reservado para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Espaço Reservado para Imagem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9.jpeg"/><Relationship Id="rId4" Type="http://schemas.openxmlformats.org/officeDocument/2006/relationships/image" Target="../media/image46.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jpe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9.jpe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aixaDeTexto 5"/>
          <p:cNvSpPr txBox="1"/>
          <p:nvPr/>
        </p:nvSpPr>
        <p:spPr>
          <a:xfrm>
            <a:off x="422566" y="2442760"/>
            <a:ext cx="11298538" cy="4181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solidFill>
                  <a:srgbClr val="FFFFFF"/>
                </a:solidFill>
              </a:defRPr>
            </a:pPr>
            <a:br>
              <a:rPr dirty="0"/>
            </a:br>
            <a:br>
              <a:rPr dirty="0"/>
            </a:br>
            <a:endParaRPr dirty="0"/>
          </a:p>
          <a:p>
            <a:pPr algn="ctr">
              <a:defRPr sz="2400" b="1" i="1">
                <a:solidFill>
                  <a:srgbClr val="FFFFFF"/>
                </a:solidFill>
                <a:latin typeface="Arial"/>
                <a:ea typeface="Arial"/>
                <a:cs typeface="Arial"/>
                <a:sym typeface="Arial"/>
              </a:defRPr>
            </a:pPr>
            <a:r>
              <a:rPr dirty="0"/>
              <a:t>         </a:t>
            </a:r>
          </a:p>
          <a:p>
            <a:pPr algn="ctr"/>
            <a:br>
              <a:rPr dirty="0"/>
            </a:br>
            <a:br>
              <a:rPr dirty="0"/>
            </a:br>
            <a:r>
              <a:rPr sz="2000" b="1" dirty="0">
                <a:solidFill>
                  <a:srgbClr val="FFFFFF"/>
                </a:solidFill>
              </a:rPr>
              <a:t>Authors: Scoppetta TLD, Assunção FB, Freitas LF, Martins LA, Silva GDA, Calixto NC,  Maruyama FN, Scoppetta LCD.   </a:t>
            </a:r>
          </a:p>
          <a:p>
            <a:pPr algn="ctr">
              <a:defRPr sz="2000" b="1">
                <a:solidFill>
                  <a:srgbClr val="FFFFFF"/>
                </a:solidFill>
              </a:defRPr>
            </a:pPr>
            <a:endParaRPr sz="2000" b="1" dirty="0">
              <a:solidFill>
                <a:srgbClr val="FFFFFF"/>
              </a:solidFill>
            </a:endParaRPr>
          </a:p>
          <a:p>
            <a:pPr algn="ctr">
              <a:defRPr sz="2000">
                <a:solidFill>
                  <a:srgbClr val="FFFFFF"/>
                </a:solidFill>
              </a:defRPr>
            </a:pPr>
            <a:r>
              <a:rPr dirty="0"/>
              <a:t>From Department of Neurorradiogy and Head and Neck of Hospital São Camilo</a:t>
            </a:r>
          </a:p>
          <a:p>
            <a:pPr algn="ctr"/>
            <a:endParaRPr dirty="0"/>
          </a:p>
          <a:p>
            <a:br>
              <a:rPr dirty="0"/>
            </a:br>
            <a:endParaRPr dirty="0"/>
          </a:p>
        </p:txBody>
      </p:sp>
      <p:sp>
        <p:nvSpPr>
          <p:cNvPr id="97" name="Retângulo 2"/>
          <p:cNvSpPr/>
          <p:nvPr/>
        </p:nvSpPr>
        <p:spPr>
          <a:xfrm>
            <a:off x="342943" y="2102517"/>
            <a:ext cx="11389977" cy="1703940"/>
          </a:xfrm>
          <a:prstGeom prst="rect">
            <a:avLst/>
          </a:prstGeom>
          <a:solidFill>
            <a:srgbClr val="FFFFFF"/>
          </a:solidFill>
          <a:ln w="12700">
            <a:solidFill>
              <a:srgbClr val="32538F"/>
            </a:solidFill>
            <a:miter/>
          </a:ln>
        </p:spPr>
        <p:txBody>
          <a:bodyPr lIns="45719" rIns="45719" anchor="ctr"/>
          <a:lstStyle/>
          <a:p>
            <a:pPr algn="ctr">
              <a:defRPr>
                <a:solidFill>
                  <a:srgbClr val="FFFFFF"/>
                </a:solidFill>
              </a:defRPr>
            </a:pPr>
            <a:endParaRPr/>
          </a:p>
        </p:txBody>
      </p:sp>
      <p:sp>
        <p:nvSpPr>
          <p:cNvPr id="98" name="CaixaDeTexto 7"/>
          <p:cNvSpPr txBox="1"/>
          <p:nvPr/>
        </p:nvSpPr>
        <p:spPr>
          <a:xfrm>
            <a:off x="710927" y="2385099"/>
            <a:ext cx="10604725"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400"/>
              </a:spcBef>
              <a:defRPr sz="3600" b="1"/>
            </a:lvl1pPr>
          </a:lstStyle>
          <a:p>
            <a:r>
              <a:rPr dirty="0"/>
              <a:t>Atypical Spinal Cord Tumors: When Expect the Unexpected</a:t>
            </a:r>
            <a:r>
              <a:rPr lang="pt-BR" dirty="0"/>
              <a:t>?</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FEB107D-04D3-4DB9-BC44-9AAB3A27C932}"/>
              </a:ext>
            </a:extLst>
          </p:cNvPr>
          <p:cNvPicPr>
            <a:picLocks noChangeAspect="1"/>
          </p:cNvPicPr>
          <p:nvPr/>
        </p:nvPicPr>
        <p:blipFill rotWithShape="1">
          <a:blip r:embed="rId2"/>
          <a:srcRect l="1207" r="-1"/>
          <a:stretch/>
        </p:blipFill>
        <p:spPr>
          <a:xfrm>
            <a:off x="6329779" y="1717657"/>
            <a:ext cx="5069150" cy="1861765"/>
          </a:xfrm>
          <a:prstGeom prst="rect">
            <a:avLst/>
          </a:prstGeom>
        </p:spPr>
      </p:pic>
      <p:grpSp>
        <p:nvGrpSpPr>
          <p:cNvPr id="178" name="Retângulo 11"/>
          <p:cNvGrpSpPr/>
          <p:nvPr/>
        </p:nvGrpSpPr>
        <p:grpSpPr>
          <a:xfrm>
            <a:off x="143512" y="119918"/>
            <a:ext cx="11803324" cy="774206"/>
            <a:chOff x="0" y="0"/>
            <a:chExt cx="11803322" cy="774204"/>
          </a:xfrm>
        </p:grpSpPr>
        <p:sp>
          <p:nvSpPr>
            <p:cNvPr id="176"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77" name="INTRAmedullary metastases. These are more commonly found in BONE structures"/>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rPr dirty="0"/>
                <a:t>INTRA</a:t>
              </a:r>
              <a:r>
                <a:rPr dirty="0">
                  <a:solidFill>
                    <a:srgbClr val="000000"/>
                  </a:solidFill>
                </a:rPr>
                <a:t>medullary metastases. These are more commonly found in </a:t>
              </a:r>
              <a:r>
                <a:rPr dirty="0"/>
                <a:t>BONE </a:t>
              </a:r>
              <a:r>
                <a:rPr dirty="0">
                  <a:solidFill>
                    <a:srgbClr val="000000"/>
                  </a:solidFill>
                </a:rPr>
                <a:t>structures</a:t>
              </a:r>
            </a:p>
          </p:txBody>
        </p:sp>
      </p:grpSp>
      <p:grpSp>
        <p:nvGrpSpPr>
          <p:cNvPr id="181" name="Retângulo 79"/>
          <p:cNvGrpSpPr/>
          <p:nvPr/>
        </p:nvGrpSpPr>
        <p:grpSpPr>
          <a:xfrm>
            <a:off x="129556" y="977703"/>
            <a:ext cx="11803326" cy="529237"/>
            <a:chOff x="-1" y="0"/>
            <a:chExt cx="11803324" cy="529235"/>
          </a:xfrm>
        </p:grpSpPr>
        <p:sp>
          <p:nvSpPr>
            <p:cNvPr id="179"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80" name="Intramedullary Spinal Cord Metastasis"/>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Intramedullary Spinal Cord Metastases</a:t>
              </a:r>
            </a:p>
          </p:txBody>
        </p:sp>
      </p:grpSp>
      <p:sp>
        <p:nvSpPr>
          <p:cNvPr id="182" name="Retângulo 23"/>
          <p:cNvSpPr/>
          <p:nvPr/>
        </p:nvSpPr>
        <p:spPr>
          <a:xfrm>
            <a:off x="5835953" y="1590518"/>
            <a:ext cx="6086476" cy="4819807"/>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sp>
        <p:nvSpPr>
          <p:cNvPr id="187" name="Rim sign. Sagittal T2-weighted (A), T1-weighted (B) and postcontrast T1-weighted (C). Note the rim sign (arrows, D): an enhancing intramedullary mass with a thin rim of more intense enhancement."/>
          <p:cNvSpPr txBox="1"/>
          <p:nvPr/>
        </p:nvSpPr>
        <p:spPr>
          <a:xfrm>
            <a:off x="5860361" y="5864619"/>
            <a:ext cx="608647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457200">
              <a:defRPr sz="1000">
                <a:solidFill>
                  <a:srgbClr val="6F6F70"/>
                </a:solidFill>
                <a:latin typeface="Helvetica Neue"/>
                <a:ea typeface="Helvetica Neue"/>
                <a:cs typeface="Helvetica Neue"/>
                <a:sym typeface="Helvetica Neue"/>
              </a:defRPr>
            </a:pPr>
            <a:r>
              <a:rPr sz="900" dirty="0">
                <a:solidFill>
                  <a:srgbClr val="F8F8F8"/>
                </a:solidFill>
              </a:rPr>
              <a:t>Rim sign. Sagittal T2-weighted (</a:t>
            </a:r>
            <a:r>
              <a:rPr sz="900" i="1" dirty="0">
                <a:solidFill>
                  <a:srgbClr val="F8F8F8"/>
                </a:solidFill>
              </a:rPr>
              <a:t>A</a:t>
            </a:r>
            <a:r>
              <a:rPr sz="900" dirty="0">
                <a:solidFill>
                  <a:srgbClr val="F8F8F8"/>
                </a:solidFill>
              </a:rPr>
              <a:t>), T1-weighted (</a:t>
            </a:r>
            <a:r>
              <a:rPr sz="900" i="1" dirty="0">
                <a:solidFill>
                  <a:srgbClr val="F8F8F8"/>
                </a:solidFill>
              </a:rPr>
              <a:t>B</a:t>
            </a:r>
            <a:r>
              <a:rPr sz="900" dirty="0">
                <a:solidFill>
                  <a:srgbClr val="F8F8F8"/>
                </a:solidFill>
              </a:rPr>
              <a:t>) and postcontrast T1-weighted (</a:t>
            </a:r>
            <a:r>
              <a:rPr sz="900" i="1" dirty="0">
                <a:solidFill>
                  <a:srgbClr val="F8F8F8"/>
                </a:solidFill>
              </a:rPr>
              <a:t>C</a:t>
            </a:r>
            <a:r>
              <a:rPr sz="900" dirty="0">
                <a:solidFill>
                  <a:srgbClr val="F8F8F8"/>
                </a:solidFill>
              </a:rPr>
              <a:t>). Note the rim sign (</a:t>
            </a:r>
            <a:r>
              <a:rPr sz="900" i="1" dirty="0">
                <a:solidFill>
                  <a:srgbClr val="F8F8F8"/>
                </a:solidFill>
              </a:rPr>
              <a:t>arrows</a:t>
            </a:r>
            <a:r>
              <a:rPr sz="900" dirty="0">
                <a:solidFill>
                  <a:srgbClr val="F8F8F8"/>
                </a:solidFill>
              </a:rPr>
              <a:t>, </a:t>
            </a:r>
            <a:r>
              <a:rPr sz="900" i="1" dirty="0">
                <a:solidFill>
                  <a:srgbClr val="F8F8F8"/>
                </a:solidFill>
              </a:rPr>
              <a:t>D</a:t>
            </a:r>
            <a:r>
              <a:rPr sz="900" dirty="0">
                <a:solidFill>
                  <a:srgbClr val="F8F8F8"/>
                </a:solidFill>
              </a:rPr>
              <a:t>): an enhancing intramedullary mass with a thin rim of more intense enhancement.</a:t>
            </a:r>
          </a:p>
        </p:txBody>
      </p:sp>
      <p:sp>
        <p:nvSpPr>
          <p:cNvPr id="188" name="Flame sign. Sagittal T2-weighted (A), T1-weighted (B), and postcontrast T1-weighted (C) images. Note the flame sign (arrow, C): an ill-defined flame-shaped region of enhancement at the inferior margin of the defined mass."/>
          <p:cNvSpPr txBox="1"/>
          <p:nvPr/>
        </p:nvSpPr>
        <p:spPr>
          <a:xfrm>
            <a:off x="5703136" y="3657237"/>
            <a:ext cx="635210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457200">
              <a:defRPr sz="1000">
                <a:solidFill>
                  <a:srgbClr val="6F6F70"/>
                </a:solidFill>
                <a:latin typeface="Helvetica Neue"/>
                <a:ea typeface="Helvetica Neue"/>
                <a:cs typeface="Helvetica Neue"/>
                <a:sym typeface="Helvetica Neue"/>
              </a:defRPr>
            </a:pPr>
            <a:r>
              <a:rPr sz="900" dirty="0">
                <a:solidFill>
                  <a:srgbClr val="F8F8F8"/>
                </a:solidFill>
              </a:rPr>
              <a:t>Flame sign. Sagittal T2-weighted (</a:t>
            </a:r>
            <a:r>
              <a:rPr sz="900" i="1" dirty="0">
                <a:solidFill>
                  <a:srgbClr val="F8F8F8"/>
                </a:solidFill>
              </a:rPr>
              <a:t>A</a:t>
            </a:r>
            <a:r>
              <a:rPr sz="900" dirty="0">
                <a:solidFill>
                  <a:srgbClr val="F8F8F8"/>
                </a:solidFill>
              </a:rPr>
              <a:t>), T1-weighted (</a:t>
            </a:r>
            <a:r>
              <a:rPr sz="900" i="1" dirty="0">
                <a:solidFill>
                  <a:srgbClr val="F8F8F8"/>
                </a:solidFill>
              </a:rPr>
              <a:t>B</a:t>
            </a:r>
            <a:r>
              <a:rPr sz="900" dirty="0">
                <a:solidFill>
                  <a:srgbClr val="F8F8F8"/>
                </a:solidFill>
              </a:rPr>
              <a:t>), and postcontrast T1-weighted (</a:t>
            </a:r>
            <a:r>
              <a:rPr sz="900" i="1" dirty="0">
                <a:solidFill>
                  <a:srgbClr val="F8F8F8"/>
                </a:solidFill>
              </a:rPr>
              <a:t>C</a:t>
            </a:r>
            <a:r>
              <a:rPr sz="900" dirty="0">
                <a:solidFill>
                  <a:srgbClr val="F8F8F8"/>
                </a:solidFill>
              </a:rPr>
              <a:t>) images. Note the flame sign (</a:t>
            </a:r>
            <a:r>
              <a:rPr sz="900" i="1" dirty="0">
                <a:solidFill>
                  <a:srgbClr val="F8F8F8"/>
                </a:solidFill>
              </a:rPr>
              <a:t>arrow</a:t>
            </a:r>
            <a:r>
              <a:rPr sz="900" dirty="0">
                <a:solidFill>
                  <a:srgbClr val="F8F8F8"/>
                </a:solidFill>
              </a:rPr>
              <a:t>, C): an ill-defined flame-shaped region of enhancement at the inferior margin of the defined mass.</a:t>
            </a:r>
          </a:p>
        </p:txBody>
      </p:sp>
      <p:sp>
        <p:nvSpPr>
          <p:cNvPr id="16" name="CaixaDeTexto 15">
            <a:extLst>
              <a:ext uri="{FF2B5EF4-FFF2-40B4-BE49-F238E27FC236}">
                <a16:creationId xmlns:a16="http://schemas.microsoft.com/office/drawing/2014/main" id="{69039A5B-914B-4499-8A43-FC1A3C6C08C5}"/>
              </a:ext>
            </a:extLst>
          </p:cNvPr>
          <p:cNvSpPr txBox="1"/>
          <p:nvPr/>
        </p:nvSpPr>
        <p:spPr>
          <a:xfrm>
            <a:off x="136755" y="1787811"/>
            <a:ext cx="5444016" cy="3954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70163" indent="-270163" algn="just">
              <a:buSzPct val="100000"/>
              <a:buChar char="•"/>
              <a:defRPr sz="1300">
                <a:solidFill>
                  <a:srgbClr val="FFFFFF"/>
                </a:solidFill>
              </a:defRPr>
            </a:pPr>
            <a:r>
              <a:rPr lang="en-US" sz="1400" dirty="0"/>
              <a:t>Virtually all intramedullary spinal cord metastases (ISCM) enhance after contrast, mostly with avid enhancement. </a:t>
            </a:r>
          </a:p>
          <a:p>
            <a:pPr marL="270163" indent="-270163" algn="just">
              <a:buSzPct val="100000"/>
              <a:buChar char="•"/>
              <a:defRPr sz="1300">
                <a:solidFill>
                  <a:srgbClr val="FFFFFF"/>
                </a:solidFill>
              </a:defRPr>
            </a:pPr>
            <a:endParaRPr lang="en-US" sz="1400" dirty="0"/>
          </a:p>
          <a:p>
            <a:pPr marL="270163" indent="-270163" algn="just">
              <a:buSzPct val="100000"/>
              <a:buChar char="•"/>
              <a:defRPr sz="1300">
                <a:solidFill>
                  <a:srgbClr val="FFFFFF"/>
                </a:solidFill>
              </a:defRPr>
            </a:pPr>
            <a:r>
              <a:rPr lang="en-US" sz="1400" dirty="0"/>
              <a:t>Two peripheral enhancement patterns have been described as a helpful MRI sign of spinal cord metastasis, compared with primary spinal cord tumor (e.g., ependymoma and astrocytoma):  a more intense thin rim of peripheral enhancement around an enhancing lesion </a:t>
            </a:r>
            <a:r>
              <a:rPr lang="en-US" sz="1400" dirty="0">
                <a:solidFill>
                  <a:srgbClr val="FFC000"/>
                </a:solidFill>
              </a:rPr>
              <a:t>(</a:t>
            </a:r>
            <a:r>
              <a:rPr lang="en-US" sz="1400" i="1" dirty="0">
                <a:solidFill>
                  <a:srgbClr val="FFC000"/>
                </a:solidFill>
              </a:rPr>
              <a:t>rim sign</a:t>
            </a:r>
            <a:r>
              <a:rPr lang="en-US" sz="1400" dirty="0">
                <a:solidFill>
                  <a:srgbClr val="FFC000"/>
                </a:solidFill>
              </a:rPr>
              <a:t>) </a:t>
            </a:r>
            <a:r>
              <a:rPr lang="en-US" sz="1400" dirty="0"/>
              <a:t>and ill-defined enhancement extending above and/or below the lesion </a:t>
            </a:r>
            <a:r>
              <a:rPr lang="en-US" sz="1400" dirty="0">
                <a:solidFill>
                  <a:srgbClr val="FFC000"/>
                </a:solidFill>
              </a:rPr>
              <a:t>(</a:t>
            </a:r>
            <a:r>
              <a:rPr lang="en-US" sz="1400" i="1" dirty="0">
                <a:solidFill>
                  <a:srgbClr val="FFC000"/>
                </a:solidFill>
              </a:rPr>
              <a:t>flame sign</a:t>
            </a:r>
            <a:r>
              <a:rPr lang="en-US" sz="1400" dirty="0">
                <a:solidFill>
                  <a:srgbClr val="FFC000"/>
                </a:solidFill>
              </a:rPr>
              <a:t>)  </a:t>
            </a:r>
            <a:r>
              <a:rPr lang="en-US" sz="1400" dirty="0"/>
              <a:t>[11].</a:t>
            </a:r>
          </a:p>
          <a:p>
            <a:pPr marL="270163" indent="-270163" algn="just">
              <a:buSzPct val="100000"/>
              <a:buChar char="•"/>
              <a:defRPr sz="1300">
                <a:solidFill>
                  <a:srgbClr val="FFFFFF"/>
                </a:solidFill>
              </a:defRPr>
            </a:pPr>
            <a:endParaRPr lang="en-US" sz="1400" dirty="0"/>
          </a:p>
          <a:p>
            <a:pPr marL="270163" indent="-270163" algn="just">
              <a:buSzPct val="100000"/>
              <a:buFontTx/>
              <a:buChar char="•"/>
              <a:defRPr sz="1300">
                <a:solidFill>
                  <a:srgbClr val="FFFFFF"/>
                </a:solidFill>
              </a:defRPr>
            </a:pPr>
            <a:r>
              <a:rPr lang="en-US" sz="1400" dirty="0">
                <a:solidFill>
                  <a:srgbClr val="FFFFFF"/>
                </a:solidFill>
              </a:rPr>
              <a:t>It has been reported that in 90% of studies of patients who have spinal cord metastases one or both of the rim and flame sign are present and that this finding is fairly specific </a:t>
            </a:r>
            <a:r>
              <a:rPr lang="en-US" sz="1400" dirty="0"/>
              <a:t>[11].</a:t>
            </a:r>
          </a:p>
          <a:p>
            <a:pPr algn="just">
              <a:defRPr sz="1300">
                <a:solidFill>
                  <a:srgbClr val="FFFFFF"/>
                </a:solidFill>
              </a:defRPr>
            </a:pPr>
            <a:endParaRPr lang="en-US" sz="1400" dirty="0"/>
          </a:p>
          <a:p>
            <a:pPr marL="270163" indent="-270163" algn="just">
              <a:buSzPct val="100000"/>
              <a:buChar char="•"/>
              <a:defRPr sz="1300">
                <a:solidFill>
                  <a:srgbClr val="FFFFFF"/>
                </a:solidFill>
              </a:defRPr>
            </a:pPr>
            <a:r>
              <a:rPr lang="en-US" sz="1400" dirty="0"/>
              <a:t>Intratumoral hemorrhage and intra/peritumoral cystic/necrotic change are rare [10]. Additional CNS/spinal metastases are extremely common. Look at for it!</a:t>
            </a:r>
          </a:p>
          <a:p>
            <a:pPr algn="just">
              <a:buSzPct val="100000"/>
              <a:defRPr sz="1300">
                <a:solidFill>
                  <a:srgbClr val="FFFFFF"/>
                </a:solidFill>
              </a:defRPr>
            </a:pPr>
            <a:endParaRPr lang="en-US" dirty="0"/>
          </a:p>
        </p:txBody>
      </p:sp>
      <p:sp>
        <p:nvSpPr>
          <p:cNvPr id="17" name="Retângulo: Cantos Arredondados 16">
            <a:extLst>
              <a:ext uri="{FF2B5EF4-FFF2-40B4-BE49-F238E27FC236}">
                <a16:creationId xmlns:a16="http://schemas.microsoft.com/office/drawing/2014/main" id="{2DD76F34-575A-4002-91BB-FF4E64611E76}"/>
              </a:ext>
            </a:extLst>
          </p:cNvPr>
          <p:cNvSpPr/>
          <p:nvPr/>
        </p:nvSpPr>
        <p:spPr>
          <a:xfrm>
            <a:off x="1144138" y="5755510"/>
            <a:ext cx="4558998" cy="766165"/>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70163" indent="-270163" algn="ctr">
              <a:buSzPct val="100000"/>
              <a:buChar char="•"/>
              <a:defRPr sz="1300">
                <a:solidFill>
                  <a:srgbClr val="FF0000"/>
                </a:solidFill>
              </a:defRPr>
            </a:pPr>
            <a:r>
              <a:rPr lang="en-US" sz="1300" b="1" dirty="0"/>
              <a:t>Extensive edema compared to a small enhancing lesion allows including ISCM as a differential diagnosis between intramedullary tumors. Look at for rim and flame signs!</a:t>
            </a:r>
          </a:p>
        </p:txBody>
      </p:sp>
      <p:pic>
        <p:nvPicPr>
          <p:cNvPr id="18" name="Picture 2" descr="Tip -">
            <a:extLst>
              <a:ext uri="{FF2B5EF4-FFF2-40B4-BE49-F238E27FC236}">
                <a16:creationId xmlns:a16="http://schemas.microsoft.com/office/drawing/2014/main" id="{A50013C5-7964-4E11-BA03-674D93D12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6" t="16715" r="11514" b="17712"/>
          <a:stretch/>
        </p:blipFill>
        <p:spPr bwMode="auto">
          <a:xfrm>
            <a:off x="129556" y="5729971"/>
            <a:ext cx="1192450" cy="817244"/>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A663A548-CD7B-4107-A163-AF5430F85337}"/>
              </a:ext>
            </a:extLst>
          </p:cNvPr>
          <p:cNvSpPr txBox="1"/>
          <p:nvPr/>
        </p:nvSpPr>
        <p:spPr>
          <a:xfrm>
            <a:off x="5835952" y="6478455"/>
            <a:ext cx="611088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700" dirty="0">
                <a:solidFill>
                  <a:srgbClr val="F8F8F8"/>
                </a:solidFill>
              </a:rPr>
              <a:t>Rykken JB, Diehn FE, Hunt CH, Eckel LJ, et al. Rim and flame signs: post gadolinium MRI findings specific for non-CNS intramedullary spinal cord metastases. </a:t>
            </a:r>
          </a:p>
          <a:p>
            <a:pPr algn="r"/>
            <a:r>
              <a:rPr lang="en-US" sz="700" dirty="0">
                <a:solidFill>
                  <a:srgbClr val="F8F8F8"/>
                </a:solidFill>
              </a:rPr>
              <a:t>AJNR Am J Neuroradiol. 2013 </a:t>
            </a:r>
          </a:p>
        </p:txBody>
      </p:sp>
      <p:pic>
        <p:nvPicPr>
          <p:cNvPr id="2050" name="Picture 2" descr="Chama, Fogo, Chama, O Fogo Imagem PNG e PSD Para Download Gratuito">
            <a:extLst>
              <a:ext uri="{FF2B5EF4-FFF2-40B4-BE49-F238E27FC236}">
                <a16:creationId xmlns:a16="http://schemas.microsoft.com/office/drawing/2014/main" id="{B2A64902-9650-4038-A7FD-4E282A6DD1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556" b="93778" l="9778" r="89778">
                        <a14:foregroundMark x1="51111" y1="7556" x2="51111" y2="7556"/>
                        <a14:foregroundMark x1="54222" y1="90222" x2="54222" y2="90222"/>
                        <a14:foregroundMark x1="51556" y1="93778" x2="51556" y2="93778"/>
                      </a14:backgroundRemoval>
                    </a14:imgEffect>
                  </a14:imgLayer>
                </a14:imgProps>
              </a:ext>
              <a:ext uri="{28A0092B-C50C-407E-A947-70E740481C1C}">
                <a14:useLocalDpi xmlns:a14="http://schemas.microsoft.com/office/drawing/2010/main" val="0"/>
              </a:ext>
            </a:extLst>
          </a:blip>
          <a:srcRect/>
          <a:stretch>
            <a:fillRect/>
          </a:stretch>
        </p:blipFill>
        <p:spPr bwMode="auto">
          <a:xfrm rot="9293099">
            <a:off x="9960759" y="2577046"/>
            <a:ext cx="553015" cy="5530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9FE3BCAA-D6D3-460E-9D96-B5DA88BADD1F}"/>
              </a:ext>
            </a:extLst>
          </p:cNvPr>
          <p:cNvPicPr>
            <a:picLocks noChangeAspect="1"/>
          </p:cNvPicPr>
          <p:nvPr/>
        </p:nvPicPr>
        <p:blipFill rotWithShape="1">
          <a:blip r:embed="rId6"/>
          <a:srcRect l="828"/>
          <a:stretch/>
        </p:blipFill>
        <p:spPr>
          <a:xfrm>
            <a:off x="6232124" y="4026569"/>
            <a:ext cx="5308776" cy="175325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Retângulo 11"/>
          <p:cNvGrpSpPr/>
          <p:nvPr/>
        </p:nvGrpSpPr>
        <p:grpSpPr>
          <a:xfrm>
            <a:off x="143512" y="119918"/>
            <a:ext cx="11803324" cy="774206"/>
            <a:chOff x="0" y="0"/>
            <a:chExt cx="11803322" cy="774204"/>
          </a:xfrm>
        </p:grpSpPr>
        <p:sp>
          <p:nvSpPr>
            <p:cNvPr id="190"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91" name="INTRAmedullary metastases. These are more commonly found in BONE structures"/>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rPr dirty="0"/>
                <a:t>INTRA</a:t>
              </a:r>
              <a:r>
                <a:rPr dirty="0">
                  <a:solidFill>
                    <a:srgbClr val="000000"/>
                  </a:solidFill>
                </a:rPr>
                <a:t>medullary metastases. These are more commonly found in </a:t>
              </a:r>
              <a:r>
                <a:rPr dirty="0"/>
                <a:t>BONE </a:t>
              </a:r>
              <a:r>
                <a:rPr dirty="0">
                  <a:solidFill>
                    <a:srgbClr val="000000"/>
                  </a:solidFill>
                </a:rPr>
                <a:t>structures</a:t>
              </a:r>
            </a:p>
          </p:txBody>
        </p:sp>
      </p:grpSp>
      <p:grpSp>
        <p:nvGrpSpPr>
          <p:cNvPr id="195" name="Retângulo 79"/>
          <p:cNvGrpSpPr/>
          <p:nvPr/>
        </p:nvGrpSpPr>
        <p:grpSpPr>
          <a:xfrm>
            <a:off x="129556" y="1017459"/>
            <a:ext cx="11803326" cy="529237"/>
            <a:chOff x="-1" y="0"/>
            <a:chExt cx="11803324" cy="529235"/>
          </a:xfrm>
        </p:grpSpPr>
        <p:sp>
          <p:nvSpPr>
            <p:cNvPr id="193"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94" name="Conus medullaris metastasis"/>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Conus </a:t>
              </a:r>
              <a:r>
                <a:rPr lang="pt-BR" dirty="0"/>
                <a:t>M</a:t>
              </a:r>
              <a:r>
                <a:rPr dirty="0"/>
                <a:t>edullaris </a:t>
              </a:r>
              <a:r>
                <a:rPr lang="pt-BR" dirty="0"/>
                <a:t>M</a:t>
              </a:r>
              <a:r>
                <a:rPr dirty="0"/>
                <a:t>etastases</a:t>
              </a:r>
            </a:p>
          </p:txBody>
        </p:sp>
      </p:grpSp>
      <p:sp>
        <p:nvSpPr>
          <p:cNvPr id="196" name="Retângulo 23"/>
          <p:cNvSpPr/>
          <p:nvPr/>
        </p:nvSpPr>
        <p:spPr>
          <a:xfrm>
            <a:off x="6321285" y="1646413"/>
            <a:ext cx="5572324" cy="5091670"/>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197" name="Imagem 8" descr="Imagem 8"/>
          <p:cNvPicPr>
            <a:picLocks noChangeAspect="1"/>
          </p:cNvPicPr>
          <p:nvPr/>
        </p:nvPicPr>
        <p:blipFill>
          <a:blip r:embed="rId2"/>
          <a:srcRect l="32374" t="9238" r="38649" b="2084"/>
          <a:stretch>
            <a:fillRect/>
          </a:stretch>
        </p:blipFill>
        <p:spPr>
          <a:xfrm>
            <a:off x="8319427" y="1711769"/>
            <a:ext cx="1537271" cy="4704380"/>
          </a:xfrm>
          <a:prstGeom prst="rect">
            <a:avLst/>
          </a:prstGeom>
          <a:ln w="12700">
            <a:miter lim="400000"/>
          </a:ln>
        </p:spPr>
      </p:pic>
      <p:pic>
        <p:nvPicPr>
          <p:cNvPr id="198" name="Imagem 9" descr="Imagem 9"/>
          <p:cNvPicPr>
            <a:picLocks noChangeAspect="1"/>
          </p:cNvPicPr>
          <p:nvPr/>
        </p:nvPicPr>
        <p:blipFill>
          <a:blip r:embed="rId3"/>
          <a:srcRect l="15993" t="13265" r="17276" b="7322"/>
          <a:stretch>
            <a:fillRect/>
          </a:stretch>
        </p:blipFill>
        <p:spPr>
          <a:xfrm rot="21361696">
            <a:off x="9876125" y="1710820"/>
            <a:ext cx="1939926" cy="23086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4"/>
                  <a:pt x="0" y="10798"/>
                </a:cubicBezTo>
                <a:cubicBezTo>
                  <a:pt x="0" y="16763"/>
                  <a:pt x="4836" y="21600"/>
                  <a:pt x="10800" y="21600"/>
                </a:cubicBezTo>
                <a:cubicBezTo>
                  <a:pt x="16764" y="21600"/>
                  <a:pt x="21600" y="16763"/>
                  <a:pt x="21600" y="10798"/>
                </a:cubicBezTo>
                <a:cubicBezTo>
                  <a:pt x="21600" y="4834"/>
                  <a:pt x="16764" y="0"/>
                  <a:pt x="10800" y="0"/>
                </a:cubicBezTo>
                <a:close/>
              </a:path>
            </a:pathLst>
          </a:custGeom>
          <a:ln w="12700">
            <a:miter lim="400000"/>
          </a:ln>
        </p:spPr>
      </p:pic>
      <p:pic>
        <p:nvPicPr>
          <p:cNvPr id="199" name="Imagem 10" descr="Imagem 10"/>
          <p:cNvPicPr>
            <a:picLocks noChangeAspect="1"/>
          </p:cNvPicPr>
          <p:nvPr/>
        </p:nvPicPr>
        <p:blipFill>
          <a:blip r:embed="rId4"/>
          <a:srcRect l="33605" t="28871" r="32031" b="35028"/>
          <a:stretch>
            <a:fillRect/>
          </a:stretch>
        </p:blipFill>
        <p:spPr>
          <a:xfrm>
            <a:off x="9976817" y="4418700"/>
            <a:ext cx="1858963" cy="1953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3"/>
                  <a:pt x="0" y="10798"/>
                </a:cubicBezTo>
                <a:cubicBezTo>
                  <a:pt x="0" y="16762"/>
                  <a:pt x="4836" y="21600"/>
                  <a:pt x="10800" y="21600"/>
                </a:cubicBezTo>
                <a:cubicBezTo>
                  <a:pt x="16764" y="21600"/>
                  <a:pt x="21600" y="16762"/>
                  <a:pt x="21600" y="10798"/>
                </a:cubicBezTo>
                <a:cubicBezTo>
                  <a:pt x="21600" y="4833"/>
                  <a:pt x="16764" y="0"/>
                  <a:pt x="10800" y="0"/>
                </a:cubicBezTo>
                <a:close/>
              </a:path>
            </a:pathLst>
          </a:custGeom>
          <a:ln w="12700">
            <a:miter lim="400000"/>
          </a:ln>
        </p:spPr>
      </p:pic>
      <p:pic>
        <p:nvPicPr>
          <p:cNvPr id="200" name="Imagem 13" descr="Imagem 13"/>
          <p:cNvPicPr>
            <a:picLocks noChangeAspect="1"/>
          </p:cNvPicPr>
          <p:nvPr/>
        </p:nvPicPr>
        <p:blipFill>
          <a:blip r:embed="rId5"/>
          <a:srcRect l="25821" r="37197"/>
          <a:stretch>
            <a:fillRect/>
          </a:stretch>
        </p:blipFill>
        <p:spPr>
          <a:xfrm>
            <a:off x="6493563" y="1667228"/>
            <a:ext cx="1739777" cy="4704379"/>
          </a:xfrm>
          <a:prstGeom prst="rect">
            <a:avLst/>
          </a:prstGeom>
          <a:ln w="12700">
            <a:miter lim="400000"/>
          </a:ln>
        </p:spPr>
      </p:pic>
      <p:sp>
        <p:nvSpPr>
          <p:cNvPr id="15" name="CaixaDeTexto 14">
            <a:extLst>
              <a:ext uri="{FF2B5EF4-FFF2-40B4-BE49-F238E27FC236}">
                <a16:creationId xmlns:a16="http://schemas.microsoft.com/office/drawing/2014/main" id="{079D37FA-A4D2-486C-9A9C-BD50C2A8F924}"/>
              </a:ext>
            </a:extLst>
          </p:cNvPr>
          <p:cNvSpPr txBox="1"/>
          <p:nvPr/>
        </p:nvSpPr>
        <p:spPr>
          <a:xfrm>
            <a:off x="265696" y="1998656"/>
            <a:ext cx="5844946"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473" indent="-180473" algn="just">
              <a:buSzPct val="100000"/>
              <a:buChar char="•"/>
              <a:defRPr>
                <a:solidFill>
                  <a:srgbClr val="FFFFFF"/>
                </a:solidFill>
              </a:defRPr>
            </a:pPr>
            <a:r>
              <a:rPr lang="en-US" sz="1400" dirty="0"/>
              <a:t> Most common tumoral conus medullaris lesions comprehend  astrocytomas and ependymomas, specially mixopapillary epedymomas [13].    </a:t>
            </a:r>
          </a:p>
          <a:p>
            <a:pPr marL="180473" indent="-180473" algn="just">
              <a:buSzPct val="100000"/>
              <a:buChar char="•"/>
              <a:defRPr>
                <a:solidFill>
                  <a:srgbClr val="FFFFFF"/>
                </a:solidFill>
              </a:defRPr>
            </a:pPr>
            <a:endParaRPr lang="en-US" sz="1400" dirty="0"/>
          </a:p>
          <a:p>
            <a:pPr marL="180473" indent="-180473" algn="just">
              <a:buSzPct val="100000"/>
              <a:buChar char="•"/>
              <a:defRPr>
                <a:solidFill>
                  <a:srgbClr val="FFFFFF"/>
                </a:solidFill>
              </a:defRPr>
            </a:pPr>
            <a:r>
              <a:rPr lang="en-US" sz="1400" dirty="0"/>
              <a:t>ISCM are uncommon and incidence of metastases to the conus medullaris is still more rare with only a few reports. MRI features are like other ISCM</a:t>
            </a:r>
            <a:r>
              <a:rPr lang="en-US" sz="1400" dirty="0">
                <a:solidFill>
                  <a:srgbClr val="F8F8F8"/>
                </a:solidFill>
              </a:rPr>
              <a:t>. Distinction of mixopapillary epedymomas: ISCM are usually smaller, with medullar edema and less spinal cord expansion and usually do not expand the spinal canal or cause scalloping of the vertebral bodies. (Fig 4). </a:t>
            </a:r>
          </a:p>
          <a:p>
            <a:pPr marL="180473" indent="-180473" algn="just">
              <a:buSzPct val="100000"/>
              <a:buChar char="•"/>
              <a:defRPr>
                <a:solidFill>
                  <a:srgbClr val="FFFFFF"/>
                </a:solidFill>
              </a:defRPr>
            </a:pPr>
            <a:endParaRPr lang="en-US" sz="1400" dirty="0"/>
          </a:p>
          <a:p>
            <a:pPr marL="180473" indent="-180473" algn="just">
              <a:buSzPct val="100000"/>
              <a:buFontTx/>
              <a:buChar char="•"/>
              <a:defRPr>
                <a:solidFill>
                  <a:srgbClr val="FFFFFF"/>
                </a:solidFill>
              </a:defRPr>
            </a:pPr>
            <a:r>
              <a:rPr lang="en-US" sz="1400" dirty="0">
                <a:solidFill>
                  <a:srgbClr val="FFFFFF"/>
                </a:solidFill>
              </a:rPr>
              <a:t>Myxopapillary ependymoma: most commonly present in young adult males, marked homogeneous enhancement is typical, often have associated hemorrhage; may calcify or undergo cystic degeneration, if large, may expand the spinal canal, cause scalloping of the vertebral bodies and extend out of the neural exit foramina. </a:t>
            </a:r>
          </a:p>
          <a:p>
            <a:pPr marL="180473" indent="-180473" algn="just">
              <a:buSzPct val="100000"/>
              <a:buChar char="•"/>
              <a:defRPr>
                <a:solidFill>
                  <a:srgbClr val="FFFFFF"/>
                </a:solidFill>
              </a:defRPr>
            </a:pPr>
            <a:endParaRPr lang="en-US" sz="1400" dirty="0"/>
          </a:p>
        </p:txBody>
      </p:sp>
      <p:sp>
        <p:nvSpPr>
          <p:cNvPr id="16" name="Retângulo: Cantos Arredondados 15">
            <a:extLst>
              <a:ext uri="{FF2B5EF4-FFF2-40B4-BE49-F238E27FC236}">
                <a16:creationId xmlns:a16="http://schemas.microsoft.com/office/drawing/2014/main" id="{21107A16-F558-436A-9A40-43F2865C6D94}"/>
              </a:ext>
            </a:extLst>
          </p:cNvPr>
          <p:cNvSpPr/>
          <p:nvPr/>
        </p:nvSpPr>
        <p:spPr>
          <a:xfrm>
            <a:off x="1458463" y="5755511"/>
            <a:ext cx="4558998" cy="817243"/>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180473" indent="-180473" algn="ctr">
              <a:buSzPct val="100000"/>
              <a:buChar char="•"/>
              <a:defRPr>
                <a:solidFill>
                  <a:srgbClr val="FFFFFF"/>
                </a:solidFill>
              </a:defRPr>
            </a:pPr>
            <a:r>
              <a:rPr lang="en-US" sz="1400" b="1" dirty="0">
                <a:solidFill>
                  <a:srgbClr val="FF0000"/>
                </a:solidFill>
              </a:rPr>
              <a:t>ISCM are usually smaller, with medullar edema and less spinal cord expansion and usually do not expand the spinal canal or cause scalloping of the vertebral bodies.  </a:t>
            </a:r>
          </a:p>
        </p:txBody>
      </p:sp>
      <p:pic>
        <p:nvPicPr>
          <p:cNvPr id="17" name="Picture 2" descr="Tip -">
            <a:extLst>
              <a:ext uri="{FF2B5EF4-FFF2-40B4-BE49-F238E27FC236}">
                <a16:creationId xmlns:a16="http://schemas.microsoft.com/office/drawing/2014/main" id="{4AD10AD4-CF9C-426E-8228-B8022443CB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86" t="16715" r="11514" b="17712"/>
          <a:stretch/>
        </p:blipFill>
        <p:spPr bwMode="auto">
          <a:xfrm>
            <a:off x="298391" y="5755511"/>
            <a:ext cx="1192450" cy="81724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de Seta Reta 17">
            <a:extLst>
              <a:ext uri="{FF2B5EF4-FFF2-40B4-BE49-F238E27FC236}">
                <a16:creationId xmlns:a16="http://schemas.microsoft.com/office/drawing/2014/main" id="{6A856EF5-EF9D-43A5-84CB-5B0AB2588BED}"/>
              </a:ext>
            </a:extLst>
          </p:cNvPr>
          <p:cNvCxnSpPr/>
          <p:nvPr/>
        </p:nvCxnSpPr>
        <p:spPr>
          <a:xfrm flipH="1">
            <a:off x="7679669" y="4616191"/>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Conector de Seta Reta 18">
            <a:extLst>
              <a:ext uri="{FF2B5EF4-FFF2-40B4-BE49-F238E27FC236}">
                <a16:creationId xmlns:a16="http://schemas.microsoft.com/office/drawing/2014/main" id="{56F1BFC1-1AEA-405D-9CFF-430B7A810FD4}"/>
              </a:ext>
            </a:extLst>
          </p:cNvPr>
          <p:cNvCxnSpPr/>
          <p:nvPr/>
        </p:nvCxnSpPr>
        <p:spPr>
          <a:xfrm flipH="1">
            <a:off x="9389716" y="4616191"/>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Conector de Seta Reta 19">
            <a:extLst>
              <a:ext uri="{FF2B5EF4-FFF2-40B4-BE49-F238E27FC236}">
                <a16:creationId xmlns:a16="http://schemas.microsoft.com/office/drawing/2014/main" id="{A147626F-F486-4930-A185-413BF1A66256}"/>
              </a:ext>
            </a:extLst>
          </p:cNvPr>
          <p:cNvCxnSpPr/>
          <p:nvPr/>
        </p:nvCxnSpPr>
        <p:spPr>
          <a:xfrm flipH="1">
            <a:off x="10960913" y="4684011"/>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Conector de Seta Reta 20">
            <a:extLst>
              <a:ext uri="{FF2B5EF4-FFF2-40B4-BE49-F238E27FC236}">
                <a16:creationId xmlns:a16="http://schemas.microsoft.com/office/drawing/2014/main" id="{731CBAAA-74A6-4B2D-9B47-A600695D3924}"/>
              </a:ext>
            </a:extLst>
          </p:cNvPr>
          <p:cNvCxnSpPr/>
          <p:nvPr/>
        </p:nvCxnSpPr>
        <p:spPr>
          <a:xfrm flipH="1">
            <a:off x="10622540" y="2302761"/>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CaixaDeTexto 2">
            <a:extLst>
              <a:ext uri="{FF2B5EF4-FFF2-40B4-BE49-F238E27FC236}">
                <a16:creationId xmlns:a16="http://schemas.microsoft.com/office/drawing/2014/main" id="{5847B8D6-3836-48CD-BF2C-4BFA4C811A52}"/>
              </a:ext>
            </a:extLst>
          </p:cNvPr>
          <p:cNvSpPr txBox="1"/>
          <p:nvPr/>
        </p:nvSpPr>
        <p:spPr>
          <a:xfrm>
            <a:off x="9856698" y="3904992"/>
            <a:ext cx="188865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100" b="0" i="0" u="none" strike="noStrike" cap="none" spc="0" normalizeH="0" baseline="0" dirty="0">
                <a:ln>
                  <a:noFill/>
                </a:ln>
                <a:solidFill>
                  <a:srgbClr val="F8F8F8"/>
                </a:solidFill>
                <a:effectLst/>
                <a:uFillTx/>
                <a:latin typeface="+mn-lt"/>
                <a:ea typeface="+mn-ea"/>
                <a:cs typeface="+mn-cs"/>
                <a:sym typeface="Calibri"/>
              </a:rPr>
              <a:t>Brain metastases associated</a:t>
            </a:r>
            <a:endParaRPr kumimoji="0" lang="en-US" sz="1100" b="0" i="0" u="none" strike="noStrike" cap="none" spc="0" normalizeH="0" baseline="0" dirty="0">
              <a:ln>
                <a:noFill/>
              </a:ln>
              <a:solidFill>
                <a:srgbClr val="F8F8F8"/>
              </a:solidFill>
              <a:effectLst/>
              <a:uFillTx/>
              <a:latin typeface="+mn-lt"/>
              <a:ea typeface="+mn-ea"/>
              <a:cs typeface="+mn-cs"/>
              <a:sym typeface="Calibri"/>
            </a:endParaRPr>
          </a:p>
        </p:txBody>
      </p:sp>
      <p:sp>
        <p:nvSpPr>
          <p:cNvPr id="23" name="Fig 4. Giant Myxopapillary Ependymoma">
            <a:extLst>
              <a:ext uri="{FF2B5EF4-FFF2-40B4-BE49-F238E27FC236}">
                <a16:creationId xmlns:a16="http://schemas.microsoft.com/office/drawing/2014/main" id="{CDE35F64-7A37-4332-8659-9B0C60B9C809}"/>
              </a:ext>
            </a:extLst>
          </p:cNvPr>
          <p:cNvSpPr txBox="1"/>
          <p:nvPr/>
        </p:nvSpPr>
        <p:spPr>
          <a:xfrm>
            <a:off x="6493563" y="6431734"/>
            <a:ext cx="2754919"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defRPr sz="1000">
                <a:solidFill>
                  <a:srgbClr val="6F6F70"/>
                </a:solidFill>
                <a:latin typeface="Helvetica Neue"/>
                <a:ea typeface="Helvetica Neue"/>
                <a:cs typeface="Helvetica Neue"/>
                <a:sym typeface="Helvetica Neue"/>
              </a:defRPr>
            </a:lvl1pPr>
          </a:lstStyle>
          <a:p>
            <a:r>
              <a:rPr sz="1100" b="1" dirty="0">
                <a:solidFill>
                  <a:srgbClr val="F8F8F8"/>
                </a:solidFill>
                <a:latin typeface="+mn-lt"/>
              </a:rPr>
              <a:t>Fig </a:t>
            </a:r>
            <a:r>
              <a:rPr lang="pt-BR" sz="1100" b="1" dirty="0">
                <a:solidFill>
                  <a:srgbClr val="F8F8F8"/>
                </a:solidFill>
                <a:latin typeface="+mn-lt"/>
              </a:rPr>
              <a:t>4</a:t>
            </a:r>
            <a:r>
              <a:rPr sz="1100" b="1" dirty="0">
                <a:solidFill>
                  <a:srgbClr val="F8F8F8"/>
                </a:solidFill>
                <a:latin typeface="+mn-lt"/>
              </a:rPr>
              <a:t>.</a:t>
            </a:r>
            <a:r>
              <a:rPr lang="pt-BR" sz="1100" b="1" dirty="0">
                <a:solidFill>
                  <a:srgbClr val="F8F8F8"/>
                </a:solidFill>
                <a:latin typeface="+mn-lt"/>
              </a:rPr>
              <a:t> Conus medullaris and brain metastases</a:t>
            </a:r>
            <a:r>
              <a:rPr sz="1100" b="1" dirty="0">
                <a:solidFill>
                  <a:srgbClr val="F8F8F8"/>
                </a:solidFill>
                <a:latin typeface="+mn-lt"/>
              </a:rP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Retângulo 11"/>
          <p:cNvGrpSpPr/>
          <p:nvPr/>
        </p:nvGrpSpPr>
        <p:grpSpPr>
          <a:xfrm>
            <a:off x="129557" y="121957"/>
            <a:ext cx="11878352" cy="774206"/>
            <a:chOff x="0" y="0"/>
            <a:chExt cx="11803322" cy="774204"/>
          </a:xfrm>
        </p:grpSpPr>
        <p:sp>
          <p:nvSpPr>
            <p:cNvPr id="203"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04" name="GIANT tumors that are generally smaller and without bone involvement"/>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t>GIANT</a:t>
              </a:r>
              <a:r>
                <a:rPr>
                  <a:solidFill>
                    <a:srgbClr val="FFFFFF"/>
                  </a:solidFill>
                </a:rPr>
                <a:t> </a:t>
              </a:r>
              <a:r>
                <a:rPr>
                  <a:solidFill>
                    <a:srgbClr val="000000"/>
                  </a:solidFill>
                </a:rPr>
                <a:t>tumors that are generally </a:t>
              </a:r>
              <a:r>
                <a:t>smaller</a:t>
              </a:r>
              <a:r>
                <a:rPr>
                  <a:solidFill>
                    <a:srgbClr val="FFFFFF"/>
                  </a:solidFill>
                </a:rPr>
                <a:t> </a:t>
              </a:r>
              <a:r>
                <a:rPr>
                  <a:solidFill>
                    <a:srgbClr val="000000"/>
                  </a:solidFill>
                </a:rPr>
                <a:t>and without </a:t>
              </a:r>
              <a:r>
                <a:t>bone</a:t>
              </a:r>
              <a:r>
                <a:rPr>
                  <a:solidFill>
                    <a:srgbClr val="FFFFFF"/>
                  </a:solidFill>
                </a:rPr>
                <a:t> </a:t>
              </a:r>
              <a:r>
                <a:rPr>
                  <a:solidFill>
                    <a:srgbClr val="000000"/>
                  </a:solidFill>
                </a:rPr>
                <a:t>involvement</a:t>
              </a:r>
            </a:p>
          </p:txBody>
        </p:sp>
      </p:grpSp>
      <p:grpSp>
        <p:nvGrpSpPr>
          <p:cNvPr id="208" name="Retângulo 79"/>
          <p:cNvGrpSpPr/>
          <p:nvPr/>
        </p:nvGrpSpPr>
        <p:grpSpPr>
          <a:xfrm>
            <a:off x="129556" y="1017459"/>
            <a:ext cx="11878354" cy="529237"/>
            <a:chOff x="-1" y="0"/>
            <a:chExt cx="11803324" cy="529235"/>
          </a:xfrm>
        </p:grpSpPr>
        <p:sp>
          <p:nvSpPr>
            <p:cNvPr id="206"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07" name="Giant Myxopapillary Ependymoma"/>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Giant Myxopapillary Ependymoma</a:t>
              </a:r>
              <a:r>
                <a:rPr lang="pt-BR" dirty="0"/>
                <a:t> (GME)</a:t>
              </a:r>
              <a:endParaRPr dirty="0"/>
            </a:p>
          </p:txBody>
        </p:sp>
      </p:grpSp>
      <p:pic>
        <p:nvPicPr>
          <p:cNvPr id="209" name="Picture 5" descr="Picture 5"/>
          <p:cNvPicPr>
            <a:picLocks noChangeAspect="1"/>
          </p:cNvPicPr>
          <p:nvPr/>
        </p:nvPicPr>
        <p:blipFill>
          <a:blip r:embed="rId2"/>
          <a:srcRect l="22147" t="8054" r="25165"/>
          <a:stretch>
            <a:fillRect/>
          </a:stretch>
        </p:blipFill>
        <p:spPr>
          <a:xfrm>
            <a:off x="8544085" y="1770368"/>
            <a:ext cx="1545661" cy="2696746"/>
          </a:xfrm>
          <a:prstGeom prst="rect">
            <a:avLst/>
          </a:prstGeom>
          <a:ln w="12700">
            <a:miter lim="400000"/>
          </a:ln>
        </p:spPr>
      </p:pic>
      <p:pic>
        <p:nvPicPr>
          <p:cNvPr id="210" name="Picture 10" descr="Picture 10"/>
          <p:cNvPicPr>
            <a:picLocks noChangeAspect="1"/>
          </p:cNvPicPr>
          <p:nvPr/>
        </p:nvPicPr>
        <p:blipFill>
          <a:blip r:embed="rId3"/>
          <a:srcRect l="22147" t="5660" r="23785"/>
          <a:stretch>
            <a:fillRect/>
          </a:stretch>
        </p:blipFill>
        <p:spPr>
          <a:xfrm>
            <a:off x="6980056" y="1726319"/>
            <a:ext cx="1545661" cy="2756522"/>
          </a:xfrm>
          <a:prstGeom prst="rect">
            <a:avLst/>
          </a:prstGeom>
          <a:ln w="12700">
            <a:miter lim="400000"/>
          </a:ln>
        </p:spPr>
      </p:pic>
      <p:pic>
        <p:nvPicPr>
          <p:cNvPr id="211" name="Picture 1" descr="Picture 1"/>
          <p:cNvPicPr>
            <a:picLocks noChangeAspect="1"/>
          </p:cNvPicPr>
          <p:nvPr/>
        </p:nvPicPr>
        <p:blipFill>
          <a:blip r:embed="rId4"/>
          <a:srcRect t="10371" r="480" b="2617"/>
          <a:stretch>
            <a:fillRect/>
          </a:stretch>
        </p:blipFill>
        <p:spPr>
          <a:xfrm>
            <a:off x="7336035" y="4544360"/>
            <a:ext cx="1967544" cy="1720255"/>
          </a:xfrm>
          <a:prstGeom prst="rect">
            <a:avLst/>
          </a:prstGeom>
          <a:ln w="12700">
            <a:miter lim="400000"/>
          </a:ln>
        </p:spPr>
      </p:pic>
      <p:pic>
        <p:nvPicPr>
          <p:cNvPr id="212" name="Picture 3" descr="Picture 3"/>
          <p:cNvPicPr>
            <a:picLocks noChangeAspect="1"/>
          </p:cNvPicPr>
          <p:nvPr/>
        </p:nvPicPr>
        <p:blipFill>
          <a:blip r:embed="rId5"/>
          <a:srcRect l="5536" t="18733" r="5535"/>
          <a:stretch>
            <a:fillRect/>
          </a:stretch>
        </p:blipFill>
        <p:spPr>
          <a:xfrm>
            <a:off x="9435254" y="4521595"/>
            <a:ext cx="2064536" cy="1887112"/>
          </a:xfrm>
          <a:prstGeom prst="rect">
            <a:avLst/>
          </a:prstGeom>
          <a:ln w="12700">
            <a:miter lim="400000"/>
          </a:ln>
        </p:spPr>
      </p:pic>
      <p:pic>
        <p:nvPicPr>
          <p:cNvPr id="213" name="Picture 10" descr="Picture 10"/>
          <p:cNvPicPr>
            <a:picLocks noChangeAspect="1"/>
          </p:cNvPicPr>
          <p:nvPr/>
        </p:nvPicPr>
        <p:blipFill>
          <a:blip r:embed="rId6"/>
          <a:srcRect l="26539" r="19685" b="9843"/>
          <a:stretch>
            <a:fillRect/>
          </a:stretch>
        </p:blipFill>
        <p:spPr>
          <a:xfrm>
            <a:off x="10173887" y="1770368"/>
            <a:ext cx="1718379" cy="2756522"/>
          </a:xfrm>
          <a:prstGeom prst="rect">
            <a:avLst/>
          </a:prstGeom>
          <a:ln w="12700">
            <a:miter lim="400000"/>
          </a:ln>
        </p:spPr>
      </p:pic>
      <p:sp>
        <p:nvSpPr>
          <p:cNvPr id="214" name="Retângulo 23"/>
          <p:cNvSpPr/>
          <p:nvPr/>
        </p:nvSpPr>
        <p:spPr>
          <a:xfrm>
            <a:off x="6833152" y="1693877"/>
            <a:ext cx="5174758" cy="4946756"/>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sp>
        <p:nvSpPr>
          <p:cNvPr id="215" name="Text"/>
          <p:cNvSpPr txBox="1"/>
          <p:nvPr/>
        </p:nvSpPr>
        <p:spPr>
          <a:xfrm>
            <a:off x="5855122" y="3262456"/>
            <a:ext cx="481756" cy="333088"/>
          </a:xfrm>
          <a:prstGeom prst="rect">
            <a:avLst/>
          </a:prstGeom>
          <a:ln w="12700">
            <a:miter lim="400000"/>
          </a:ln>
        </p:spPr>
        <p:txBody>
          <a:bodyPr wrap="none" lIns="45719" rIns="45719">
            <a:spAutoFit/>
          </a:bodyPr>
          <a:lstStyle/>
          <a:p>
            <a:endParaRPr/>
          </a:p>
        </p:txBody>
      </p:sp>
      <p:sp>
        <p:nvSpPr>
          <p:cNvPr id="217" name="Fig 4. Giant Myxopapillary Ependymoma"/>
          <p:cNvSpPr txBox="1"/>
          <p:nvPr/>
        </p:nvSpPr>
        <p:spPr>
          <a:xfrm>
            <a:off x="6865785" y="6314918"/>
            <a:ext cx="2466379"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defRPr sz="1000">
                <a:solidFill>
                  <a:srgbClr val="6F6F70"/>
                </a:solidFill>
                <a:latin typeface="Helvetica Neue"/>
                <a:ea typeface="Helvetica Neue"/>
                <a:cs typeface="Helvetica Neue"/>
                <a:sym typeface="Helvetica Neue"/>
              </a:defRPr>
            </a:lvl1pPr>
          </a:lstStyle>
          <a:p>
            <a:r>
              <a:rPr sz="1100" b="1" dirty="0">
                <a:solidFill>
                  <a:srgbClr val="F8F8F8"/>
                </a:solidFill>
                <a:latin typeface="+mn-lt"/>
              </a:rPr>
              <a:t>Fig </a:t>
            </a:r>
            <a:r>
              <a:rPr lang="pt-BR" sz="1100" b="1" dirty="0">
                <a:solidFill>
                  <a:srgbClr val="F8F8F8"/>
                </a:solidFill>
                <a:latin typeface="+mn-lt"/>
              </a:rPr>
              <a:t>5</a:t>
            </a:r>
            <a:r>
              <a:rPr sz="1100" b="1" dirty="0">
                <a:solidFill>
                  <a:srgbClr val="F8F8F8"/>
                </a:solidFill>
                <a:latin typeface="+mn-lt"/>
              </a:rPr>
              <a:t>. Giant Myxopapillary Ependymoma</a:t>
            </a:r>
          </a:p>
        </p:txBody>
      </p:sp>
      <p:sp>
        <p:nvSpPr>
          <p:cNvPr id="18" name="CaixaDeTexto 17">
            <a:extLst>
              <a:ext uri="{FF2B5EF4-FFF2-40B4-BE49-F238E27FC236}">
                <a16:creationId xmlns:a16="http://schemas.microsoft.com/office/drawing/2014/main" id="{BFE2262C-AD21-4B4B-9C94-10DACF34B7B6}"/>
              </a:ext>
            </a:extLst>
          </p:cNvPr>
          <p:cNvSpPr txBox="1"/>
          <p:nvPr/>
        </p:nvSpPr>
        <p:spPr>
          <a:xfrm>
            <a:off x="299735" y="1685920"/>
            <a:ext cx="6388961" cy="3754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473" indent="-180473" algn="just">
              <a:spcBef>
                <a:spcPts val="600"/>
              </a:spcBef>
              <a:buSzPct val="100000"/>
              <a:buChar char="•"/>
              <a:defRPr sz="1300">
                <a:solidFill>
                  <a:srgbClr val="FFFFFF"/>
                </a:solidFill>
              </a:defRPr>
            </a:pPr>
            <a:r>
              <a:rPr lang="en-US" dirty="0"/>
              <a:t>Myxopapillary ependymomas are a variant type of ependymoma that occurs predominantly in the filum terminale and/or conus medullaris </a:t>
            </a:r>
            <a:r>
              <a:rPr lang="en-US" sz="1000" dirty="0"/>
              <a:t>[13]. </a:t>
            </a:r>
            <a:r>
              <a:rPr lang="en-US" dirty="0"/>
              <a:t>The vast majority are </a:t>
            </a:r>
            <a:r>
              <a:rPr lang="en-US" dirty="0">
                <a:solidFill>
                  <a:srgbClr val="F8F8F8"/>
                </a:solidFill>
              </a:rPr>
              <a:t>intradural and extramedullary spinal </a:t>
            </a:r>
            <a:r>
              <a:rPr lang="en-US" dirty="0"/>
              <a:t>tumors. Classically, they are lobulated sausage-shaped masses,  with or without posterior vertebral bodies scalloping or extension outside the neural exit foramen. </a:t>
            </a:r>
          </a:p>
          <a:p>
            <a:pPr marL="180473" indent="-180473" algn="just">
              <a:spcBef>
                <a:spcPts val="600"/>
              </a:spcBef>
              <a:buSzPct val="100000"/>
              <a:buChar char="•"/>
              <a:defRPr sz="1300">
                <a:solidFill>
                  <a:srgbClr val="FFFFFF"/>
                </a:solidFill>
              </a:defRPr>
            </a:pPr>
            <a:endParaRPr lang="en-US" dirty="0"/>
          </a:p>
          <a:p>
            <a:pPr marL="180473" indent="-180473" algn="just">
              <a:spcBef>
                <a:spcPts val="600"/>
              </a:spcBef>
              <a:buSzPct val="100000"/>
              <a:buChar char="•"/>
              <a:defRPr sz="1300">
                <a:solidFill>
                  <a:srgbClr val="FFFFFF"/>
                </a:solidFill>
              </a:defRPr>
            </a:pPr>
            <a:r>
              <a:rPr lang="en-US" dirty="0"/>
              <a:t>GME are rare tumors, usually intradural with destructive extension to the sacral region, making difficult to determine whether the tumor has an intra or extradural origin. Extradural myxopapillary ependymomas are even rarer, probably resulting from extradural remnants of the filum terminale or coccygeal medullary vestige  </a:t>
            </a:r>
            <a:r>
              <a:rPr lang="en-US" sz="1000" dirty="0"/>
              <a:t>[14] . </a:t>
            </a:r>
          </a:p>
          <a:p>
            <a:pPr algn="just">
              <a:spcBef>
                <a:spcPts val="600"/>
              </a:spcBef>
              <a:buSzPct val="100000"/>
              <a:defRPr sz="1300">
                <a:solidFill>
                  <a:srgbClr val="FFFFFF"/>
                </a:solidFill>
              </a:defRPr>
            </a:pPr>
            <a:endParaRPr lang="en-US" sz="1000" dirty="0"/>
          </a:p>
          <a:p>
            <a:pPr marL="180473" indent="-180473" algn="just">
              <a:spcBef>
                <a:spcPts val="600"/>
              </a:spcBef>
              <a:buSzPct val="100000"/>
              <a:buChar char="•"/>
              <a:defRPr sz="1300">
                <a:solidFill>
                  <a:srgbClr val="FFFFFF"/>
                </a:solidFill>
              </a:defRPr>
            </a:pPr>
            <a:r>
              <a:rPr lang="en-US" dirty="0"/>
              <a:t>MRI features: they are typically isointense relative to the spinal cord and roots on T1-weighted images and hyperintense on T2WI. Occasionally, may be hyperintense on unenhanced T1-weighted images due to proteinaceous mucoid matrix or hypointense on T2W due hemorrhage. Virtually, all lesions enhance with contrast administration (usually homogeneous but may be heterogeneous when hemorrhage or necrosis </a:t>
            </a:r>
            <a:r>
              <a:rPr lang="en-US" dirty="0">
                <a:solidFill>
                  <a:srgbClr val="F8F8F8"/>
                </a:solidFill>
              </a:rPr>
              <a:t>is present). (Fig.5).  Differential diagnosis: aneurysmal bone cyst, chordoma, giant cell tumor. </a:t>
            </a:r>
          </a:p>
        </p:txBody>
      </p:sp>
      <p:sp>
        <p:nvSpPr>
          <p:cNvPr id="19" name="Retângulo: Cantos Arredondados 18">
            <a:extLst>
              <a:ext uri="{FF2B5EF4-FFF2-40B4-BE49-F238E27FC236}">
                <a16:creationId xmlns:a16="http://schemas.microsoft.com/office/drawing/2014/main" id="{F96110FA-8164-4258-BBB4-04AD92F1A5D0}"/>
              </a:ext>
            </a:extLst>
          </p:cNvPr>
          <p:cNvSpPr/>
          <p:nvPr/>
        </p:nvSpPr>
        <p:spPr>
          <a:xfrm>
            <a:off x="1628699" y="5653131"/>
            <a:ext cx="4991110" cy="987502"/>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180473" indent="-180473" algn="ctr">
              <a:buSzPct val="100000"/>
              <a:buChar char="•"/>
              <a:defRPr>
                <a:solidFill>
                  <a:srgbClr val="FFFFFF"/>
                </a:solidFill>
              </a:defRPr>
            </a:pPr>
            <a:r>
              <a:rPr lang="en-US" sz="1300" b="1" dirty="0">
                <a:solidFill>
                  <a:srgbClr val="FF0000"/>
                </a:solidFill>
              </a:rPr>
              <a:t>Myxopapillary ependymomas are the most hemorrhage-related subtype of ependymomas. Hyperintense  lesions on unenhanced T1-weighted images may be useful in distinguishing myxopapillary ependymomas from other ependymoma subtypes. </a:t>
            </a:r>
          </a:p>
        </p:txBody>
      </p:sp>
      <p:pic>
        <p:nvPicPr>
          <p:cNvPr id="20" name="Picture 2" descr="Tip -">
            <a:extLst>
              <a:ext uri="{FF2B5EF4-FFF2-40B4-BE49-F238E27FC236}">
                <a16:creationId xmlns:a16="http://schemas.microsoft.com/office/drawing/2014/main" id="{39C0BB1F-3858-441B-A0A3-4C37AE8CD6E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686" t="16715" r="11514" b="17712"/>
          <a:stretch/>
        </p:blipFill>
        <p:spPr bwMode="auto">
          <a:xfrm>
            <a:off x="424837" y="5653131"/>
            <a:ext cx="1391484" cy="98750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de Seta Reta 20">
            <a:extLst>
              <a:ext uri="{FF2B5EF4-FFF2-40B4-BE49-F238E27FC236}">
                <a16:creationId xmlns:a16="http://schemas.microsoft.com/office/drawing/2014/main" id="{B1127B42-7D6A-4646-BA5F-E11173EEC05D}"/>
              </a:ext>
            </a:extLst>
          </p:cNvPr>
          <p:cNvCxnSpPr/>
          <p:nvPr/>
        </p:nvCxnSpPr>
        <p:spPr>
          <a:xfrm flipH="1">
            <a:off x="8137091" y="2181772"/>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Conector de Seta Reta 21">
            <a:extLst>
              <a:ext uri="{FF2B5EF4-FFF2-40B4-BE49-F238E27FC236}">
                <a16:creationId xmlns:a16="http://schemas.microsoft.com/office/drawing/2014/main" id="{01B759F3-5767-433F-B5A8-807954156CFE}"/>
              </a:ext>
            </a:extLst>
          </p:cNvPr>
          <p:cNvCxnSpPr/>
          <p:nvPr/>
        </p:nvCxnSpPr>
        <p:spPr>
          <a:xfrm flipH="1">
            <a:off x="9734007" y="2040936"/>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Conector de Seta Reta 22">
            <a:extLst>
              <a:ext uri="{FF2B5EF4-FFF2-40B4-BE49-F238E27FC236}">
                <a16:creationId xmlns:a16="http://schemas.microsoft.com/office/drawing/2014/main" id="{1521388A-FC23-4205-A462-64DC35A2B34C}"/>
              </a:ext>
            </a:extLst>
          </p:cNvPr>
          <p:cNvCxnSpPr/>
          <p:nvPr/>
        </p:nvCxnSpPr>
        <p:spPr>
          <a:xfrm flipH="1">
            <a:off x="11462634" y="1980805"/>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748F4A90-0E16-495C-AA51-AFCEC21AA038}"/>
              </a:ext>
            </a:extLst>
          </p:cNvPr>
          <p:cNvCxnSpPr/>
          <p:nvPr/>
        </p:nvCxnSpPr>
        <p:spPr>
          <a:xfrm flipH="1">
            <a:off x="8609858" y="4467114"/>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Conector de Seta Reta 24">
            <a:extLst>
              <a:ext uri="{FF2B5EF4-FFF2-40B4-BE49-F238E27FC236}">
                <a16:creationId xmlns:a16="http://schemas.microsoft.com/office/drawing/2014/main" id="{2C611A2D-C9B3-47E6-9377-0E7E9A2D5FFD}"/>
              </a:ext>
            </a:extLst>
          </p:cNvPr>
          <p:cNvCxnSpPr/>
          <p:nvPr/>
        </p:nvCxnSpPr>
        <p:spPr>
          <a:xfrm flipH="1">
            <a:off x="10686028" y="4612547"/>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Retângulo 11"/>
          <p:cNvGrpSpPr/>
          <p:nvPr/>
        </p:nvGrpSpPr>
        <p:grpSpPr>
          <a:xfrm>
            <a:off x="129557" y="121957"/>
            <a:ext cx="11803324" cy="774206"/>
            <a:chOff x="0" y="0"/>
            <a:chExt cx="11803322" cy="774204"/>
          </a:xfrm>
        </p:grpSpPr>
        <p:sp>
          <p:nvSpPr>
            <p:cNvPr id="219"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20" name="GIANT tumors that are generally smaller and without bone involvement"/>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t>GIANT</a:t>
              </a:r>
              <a:r>
                <a:rPr>
                  <a:solidFill>
                    <a:srgbClr val="FFFFFF"/>
                  </a:solidFill>
                </a:rPr>
                <a:t> </a:t>
              </a:r>
              <a:r>
                <a:rPr>
                  <a:solidFill>
                    <a:srgbClr val="000000"/>
                  </a:solidFill>
                </a:rPr>
                <a:t>tumors that are generally </a:t>
              </a:r>
              <a:r>
                <a:t>smaller</a:t>
              </a:r>
              <a:r>
                <a:rPr>
                  <a:solidFill>
                    <a:srgbClr val="FFFFFF"/>
                  </a:solidFill>
                </a:rPr>
                <a:t> </a:t>
              </a:r>
              <a:r>
                <a:rPr>
                  <a:solidFill>
                    <a:srgbClr val="000000"/>
                  </a:solidFill>
                </a:rPr>
                <a:t>and without </a:t>
              </a:r>
              <a:r>
                <a:t>bone</a:t>
              </a:r>
              <a:r>
                <a:rPr>
                  <a:solidFill>
                    <a:srgbClr val="FFFFFF"/>
                  </a:solidFill>
                </a:rPr>
                <a:t> </a:t>
              </a:r>
              <a:r>
                <a:rPr>
                  <a:solidFill>
                    <a:srgbClr val="000000"/>
                  </a:solidFill>
                </a:rPr>
                <a:t>involvement</a:t>
              </a:r>
            </a:p>
          </p:txBody>
        </p:sp>
      </p:grpSp>
      <p:grpSp>
        <p:nvGrpSpPr>
          <p:cNvPr id="224" name="Retângulo 79"/>
          <p:cNvGrpSpPr/>
          <p:nvPr/>
        </p:nvGrpSpPr>
        <p:grpSpPr>
          <a:xfrm>
            <a:off x="129556" y="968745"/>
            <a:ext cx="11803326" cy="529237"/>
            <a:chOff x="-1" y="0"/>
            <a:chExt cx="11803324" cy="529235"/>
          </a:xfrm>
        </p:grpSpPr>
        <p:sp>
          <p:nvSpPr>
            <p:cNvPr id="222"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23" name="Giant Sacral Schwannoma"/>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Giant Sacral Schwannoma</a:t>
              </a:r>
              <a:r>
                <a:rPr lang="pt-BR" dirty="0"/>
                <a:t> (GSS)</a:t>
              </a:r>
              <a:endParaRPr dirty="0"/>
            </a:p>
          </p:txBody>
        </p:sp>
      </p:grpSp>
      <p:sp>
        <p:nvSpPr>
          <p:cNvPr id="225" name="Retângulo 23"/>
          <p:cNvSpPr/>
          <p:nvPr/>
        </p:nvSpPr>
        <p:spPr>
          <a:xfrm>
            <a:off x="7295325" y="1580484"/>
            <a:ext cx="4631637" cy="4978540"/>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226" name="Picture 16" descr="Picture 16"/>
          <p:cNvPicPr>
            <a:picLocks noChangeAspect="1"/>
          </p:cNvPicPr>
          <p:nvPr/>
        </p:nvPicPr>
        <p:blipFill>
          <a:blip r:embed="rId2"/>
          <a:srcRect l="2460" r="7381"/>
          <a:stretch>
            <a:fillRect/>
          </a:stretch>
        </p:blipFill>
        <p:spPr>
          <a:xfrm>
            <a:off x="9664042" y="1712158"/>
            <a:ext cx="2110226" cy="2340405"/>
          </a:xfrm>
          <a:prstGeom prst="rect">
            <a:avLst/>
          </a:prstGeom>
          <a:ln w="12700">
            <a:miter lim="400000"/>
          </a:ln>
        </p:spPr>
      </p:pic>
      <p:pic>
        <p:nvPicPr>
          <p:cNvPr id="227" name="Picture 15" descr="Picture 15"/>
          <p:cNvPicPr>
            <a:picLocks noChangeAspect="1"/>
          </p:cNvPicPr>
          <p:nvPr/>
        </p:nvPicPr>
        <p:blipFill>
          <a:blip r:embed="rId3"/>
          <a:srcRect l="3691" r="9227"/>
          <a:stretch>
            <a:fillRect/>
          </a:stretch>
        </p:blipFill>
        <p:spPr>
          <a:xfrm>
            <a:off x="7460146" y="1658183"/>
            <a:ext cx="2110226" cy="2423566"/>
          </a:xfrm>
          <a:prstGeom prst="rect">
            <a:avLst/>
          </a:prstGeom>
          <a:ln w="12700">
            <a:miter lim="400000"/>
          </a:ln>
        </p:spPr>
      </p:pic>
      <p:pic>
        <p:nvPicPr>
          <p:cNvPr id="228" name="Picture 8" descr="Picture 8"/>
          <p:cNvPicPr>
            <a:picLocks noChangeAspect="1"/>
          </p:cNvPicPr>
          <p:nvPr/>
        </p:nvPicPr>
        <p:blipFill>
          <a:blip r:embed="rId4"/>
          <a:stretch>
            <a:fillRect/>
          </a:stretch>
        </p:blipFill>
        <p:spPr>
          <a:xfrm>
            <a:off x="7460144" y="4150667"/>
            <a:ext cx="2110226" cy="2110227"/>
          </a:xfrm>
          <a:prstGeom prst="rect">
            <a:avLst/>
          </a:prstGeom>
          <a:ln w="12700">
            <a:miter lim="400000"/>
          </a:ln>
        </p:spPr>
      </p:pic>
      <p:pic>
        <p:nvPicPr>
          <p:cNvPr id="229" name="Picture 11" descr="Picture 11"/>
          <p:cNvPicPr>
            <a:picLocks noChangeAspect="1"/>
          </p:cNvPicPr>
          <p:nvPr/>
        </p:nvPicPr>
        <p:blipFill>
          <a:blip r:embed="rId5"/>
          <a:stretch>
            <a:fillRect/>
          </a:stretch>
        </p:blipFill>
        <p:spPr>
          <a:xfrm>
            <a:off x="9664041" y="4150667"/>
            <a:ext cx="2110227" cy="2110227"/>
          </a:xfrm>
          <a:prstGeom prst="rect">
            <a:avLst/>
          </a:prstGeom>
          <a:ln w="12700">
            <a:miter lim="400000"/>
          </a:ln>
        </p:spPr>
      </p:pic>
      <p:sp>
        <p:nvSpPr>
          <p:cNvPr id="231" name="Fig 4. Giant Sacral Schwannoma"/>
          <p:cNvSpPr txBox="1"/>
          <p:nvPr/>
        </p:nvSpPr>
        <p:spPr>
          <a:xfrm>
            <a:off x="7311659" y="6313561"/>
            <a:ext cx="1953418"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defRPr sz="1000">
                <a:solidFill>
                  <a:srgbClr val="6F6F70"/>
                </a:solidFill>
                <a:latin typeface="Helvetica Neue"/>
                <a:ea typeface="Helvetica Neue"/>
                <a:cs typeface="Helvetica Neue"/>
                <a:sym typeface="Helvetica Neue"/>
              </a:defRPr>
            </a:lvl1pPr>
          </a:lstStyle>
          <a:p>
            <a:r>
              <a:rPr sz="1100" b="1" dirty="0">
                <a:solidFill>
                  <a:srgbClr val="F8F8F8"/>
                </a:solidFill>
                <a:latin typeface="+mn-lt"/>
              </a:rPr>
              <a:t>Fig </a:t>
            </a:r>
            <a:r>
              <a:rPr lang="pt-BR" sz="1100" b="1" dirty="0">
                <a:solidFill>
                  <a:srgbClr val="F8F8F8"/>
                </a:solidFill>
                <a:latin typeface="+mn-lt"/>
              </a:rPr>
              <a:t>6</a:t>
            </a:r>
            <a:r>
              <a:rPr sz="1100" b="1" dirty="0">
                <a:solidFill>
                  <a:srgbClr val="F8F8F8"/>
                </a:solidFill>
                <a:latin typeface="+mn-lt"/>
              </a:rPr>
              <a:t>. Giant Sacral Schwannoma</a:t>
            </a:r>
          </a:p>
        </p:txBody>
      </p:sp>
      <p:sp>
        <p:nvSpPr>
          <p:cNvPr id="16" name="CaixaDeTexto 15">
            <a:extLst>
              <a:ext uri="{FF2B5EF4-FFF2-40B4-BE49-F238E27FC236}">
                <a16:creationId xmlns:a16="http://schemas.microsoft.com/office/drawing/2014/main" id="{0C57BDB3-FFF3-41D5-BC4E-5BC8AC229251}"/>
              </a:ext>
            </a:extLst>
          </p:cNvPr>
          <p:cNvSpPr txBox="1"/>
          <p:nvPr/>
        </p:nvSpPr>
        <p:spPr>
          <a:xfrm>
            <a:off x="224092" y="1619968"/>
            <a:ext cx="6993896" cy="4955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30342" indent="-130342" algn="just">
              <a:spcBef>
                <a:spcPts val="600"/>
              </a:spcBef>
              <a:buSzPct val="100000"/>
              <a:buFontTx/>
              <a:buChar char="•"/>
              <a:defRPr sz="1300">
                <a:solidFill>
                  <a:srgbClr val="FFFFFF"/>
                </a:solidFill>
              </a:defRPr>
            </a:pPr>
            <a:r>
              <a:rPr lang="en-US" sz="1300" dirty="0">
                <a:solidFill>
                  <a:srgbClr val="F8F8F8"/>
                </a:solidFill>
              </a:rPr>
              <a:t>Spinal schwannomas are benign nerve sheath tumors within the spinal canal, tipically arising from spinal nerve roots and they are the most common nerve sheath tumor of spine. The vast majority are intradural and extramedullary spinal tumors [14] and they are rarely seen in the sacral region (1-5% of all spinal schwannomas) [16]. </a:t>
            </a:r>
          </a:p>
          <a:p>
            <a:pPr algn="just">
              <a:spcBef>
                <a:spcPts val="600"/>
              </a:spcBef>
              <a:buSzPct val="100000"/>
              <a:defRPr sz="1300">
                <a:solidFill>
                  <a:srgbClr val="FFFFFF"/>
                </a:solidFill>
              </a:defRPr>
            </a:pPr>
            <a:endParaRPr lang="en-US" sz="1300" dirty="0">
              <a:solidFill>
                <a:srgbClr val="F8F8F8"/>
              </a:solidFill>
            </a:endParaRPr>
          </a:p>
          <a:p>
            <a:pPr marL="130342" indent="-130342" algn="just">
              <a:spcBef>
                <a:spcPts val="600"/>
              </a:spcBef>
              <a:buSzPct val="100000"/>
              <a:buFontTx/>
              <a:buChar char="•"/>
              <a:defRPr sz="1300">
                <a:solidFill>
                  <a:srgbClr val="FFFFFF"/>
                </a:solidFill>
              </a:defRPr>
            </a:pPr>
            <a:r>
              <a:rPr lang="en-US" sz="1300" dirty="0">
                <a:solidFill>
                  <a:srgbClr val="F8F8F8"/>
                </a:solidFill>
              </a:rPr>
              <a:t>In general, they appear as solid, well-defined, encapsulated lesions, often with associated adjacent bony remodeling. Large lesions may protrude out of the neural foramen, forming a </a:t>
            </a:r>
            <a:r>
              <a:rPr lang="en-US" sz="1300" dirty="0">
                <a:solidFill>
                  <a:srgbClr val="FFC000"/>
                </a:solidFill>
              </a:rPr>
              <a:t>classic dumbbell-shaped mass</a:t>
            </a:r>
            <a:r>
              <a:rPr lang="en-US" sz="1300" dirty="0">
                <a:solidFill>
                  <a:srgbClr val="F8F8F8"/>
                </a:solidFill>
              </a:rPr>
              <a:t>. Typical schwannomas usually are isointense to the muscle on T1-weighted sequences, heterogenous hyperintense on T2WI, with intense heterogenous contrast enhancement. Hemorrhage, vascular changes and cysts are frequent, specially in large lesions [17]. </a:t>
            </a:r>
          </a:p>
          <a:p>
            <a:pPr algn="just">
              <a:spcBef>
                <a:spcPts val="600"/>
              </a:spcBef>
              <a:buSzPct val="100000"/>
              <a:defRPr sz="1300">
                <a:solidFill>
                  <a:srgbClr val="FFFFFF"/>
                </a:solidFill>
              </a:defRPr>
            </a:pPr>
            <a:endParaRPr lang="en-US" sz="1300" dirty="0">
              <a:solidFill>
                <a:srgbClr val="F8F8F8"/>
              </a:solidFill>
            </a:endParaRPr>
          </a:p>
          <a:p>
            <a:pPr marL="130342" indent="-130342" algn="just">
              <a:spcBef>
                <a:spcPts val="600"/>
              </a:spcBef>
              <a:buSzPct val="100000"/>
              <a:buFontTx/>
              <a:buChar char="•"/>
              <a:defRPr sz="1300">
                <a:solidFill>
                  <a:srgbClr val="FFFFFF"/>
                </a:solidFill>
              </a:defRPr>
            </a:pPr>
            <a:r>
              <a:rPr lang="en-US" sz="1300" dirty="0">
                <a:solidFill>
                  <a:srgbClr val="FFC000"/>
                </a:solidFill>
              </a:rPr>
              <a:t>GSSs are defined as lesions that extend over more than two vertebral levels, have an extraspinal extension of more than 2.5 cm or erode the vertebral bodies and extend posteriorly and laterally into the myofascial planes (giant invasive tumors) [18, 19] (Fig 6). </a:t>
            </a:r>
            <a:r>
              <a:rPr lang="en-US" sz="1300" dirty="0">
                <a:solidFill>
                  <a:srgbClr val="F8F8F8"/>
                </a:solidFill>
              </a:rPr>
              <a:t>They are usually slow growing lesions, with vague symptomatology until reach large size. Pelvic MRI is important because it demonstrates tumor size, localization and its relationship with other intrapelvic organs for surgical planning.   </a:t>
            </a:r>
          </a:p>
          <a:p>
            <a:pPr algn="just">
              <a:spcBef>
                <a:spcPts val="600"/>
              </a:spcBef>
              <a:buSzPct val="100000"/>
              <a:defRPr sz="1300">
                <a:solidFill>
                  <a:srgbClr val="FFFFFF"/>
                </a:solidFill>
              </a:defRPr>
            </a:pPr>
            <a:endParaRPr lang="en-US" sz="1300" dirty="0">
              <a:solidFill>
                <a:srgbClr val="F8F8F8"/>
              </a:solidFill>
            </a:endParaRPr>
          </a:p>
          <a:p>
            <a:pPr marL="160421" indent="-160421" algn="just">
              <a:spcBef>
                <a:spcPts val="600"/>
              </a:spcBef>
              <a:buSzPct val="100000"/>
              <a:buFontTx/>
              <a:buChar char="•"/>
              <a:defRPr sz="1300">
                <a:solidFill>
                  <a:srgbClr val="FFFFFF"/>
                </a:solidFill>
              </a:defRPr>
            </a:pPr>
            <a:r>
              <a:rPr lang="en-US" sz="1300" dirty="0">
                <a:solidFill>
                  <a:srgbClr val="F8F8F8"/>
                </a:solidFill>
              </a:rPr>
              <a:t> There are no specific radiological features associated  with  GSS,  but  some findings are suggestive: a  well-demarcated round mass isointense  on  T1W and hyperintense on T2W  images,  with heterogeneous  contrast  enhancement  due  to  cystic /necrotic or haemorrhagic  changes; located in the region of a known nerve ganglion. </a:t>
            </a:r>
          </a:p>
        </p:txBody>
      </p:sp>
      <p:cxnSp>
        <p:nvCxnSpPr>
          <p:cNvPr id="17" name="Conector de Seta Reta 16">
            <a:extLst>
              <a:ext uri="{FF2B5EF4-FFF2-40B4-BE49-F238E27FC236}">
                <a16:creationId xmlns:a16="http://schemas.microsoft.com/office/drawing/2014/main" id="{E2226A84-18B4-4DB8-A504-A21761A55845}"/>
              </a:ext>
            </a:extLst>
          </p:cNvPr>
          <p:cNvCxnSpPr/>
          <p:nvPr/>
        </p:nvCxnSpPr>
        <p:spPr>
          <a:xfrm flipH="1">
            <a:off x="8808691" y="1705712"/>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Conector de Seta Reta 17">
            <a:extLst>
              <a:ext uri="{FF2B5EF4-FFF2-40B4-BE49-F238E27FC236}">
                <a16:creationId xmlns:a16="http://schemas.microsoft.com/office/drawing/2014/main" id="{EF133ECC-5C6C-40DC-8C37-00A54EC1A3B0}"/>
              </a:ext>
            </a:extLst>
          </p:cNvPr>
          <p:cNvCxnSpPr/>
          <p:nvPr/>
        </p:nvCxnSpPr>
        <p:spPr>
          <a:xfrm flipH="1">
            <a:off x="11075641" y="1877162"/>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Conector de Seta Reta 18">
            <a:extLst>
              <a:ext uri="{FF2B5EF4-FFF2-40B4-BE49-F238E27FC236}">
                <a16:creationId xmlns:a16="http://schemas.microsoft.com/office/drawing/2014/main" id="{2A525755-22AE-4F70-A7E1-71D02DDB6307}"/>
              </a:ext>
            </a:extLst>
          </p:cNvPr>
          <p:cNvCxnSpPr/>
          <p:nvPr/>
        </p:nvCxnSpPr>
        <p:spPr>
          <a:xfrm flipH="1">
            <a:off x="10876736" y="4129139"/>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Conector de Seta Reta 19">
            <a:extLst>
              <a:ext uri="{FF2B5EF4-FFF2-40B4-BE49-F238E27FC236}">
                <a16:creationId xmlns:a16="http://schemas.microsoft.com/office/drawing/2014/main" id="{49752E89-ED22-47F5-8D85-64792A0FA73B}"/>
              </a:ext>
            </a:extLst>
          </p:cNvPr>
          <p:cNvCxnSpPr/>
          <p:nvPr/>
        </p:nvCxnSpPr>
        <p:spPr>
          <a:xfrm flipH="1">
            <a:off x="8688221" y="4121634"/>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Retângulo 11"/>
          <p:cNvGrpSpPr/>
          <p:nvPr/>
        </p:nvGrpSpPr>
        <p:grpSpPr>
          <a:xfrm>
            <a:off x="129557" y="121957"/>
            <a:ext cx="11803324" cy="774206"/>
            <a:chOff x="0" y="0"/>
            <a:chExt cx="11803322" cy="774204"/>
          </a:xfrm>
        </p:grpSpPr>
        <p:sp>
          <p:nvSpPr>
            <p:cNvPr id="233"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34" name="Spinal astrocytomas exhibiting heterogeneous signal and cystic component. Emblematic findings that are usually observed in ependymomas."/>
            <p:cNvSpPr txBox="1"/>
            <p:nvPr/>
          </p:nvSpPr>
          <p:spPr>
            <a:xfrm>
              <a:off x="52069" y="6717"/>
              <a:ext cx="11699183" cy="760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rPr dirty="0"/>
                <a:t>Spinal astrocytomas exhibiting</a:t>
              </a:r>
              <a:r>
                <a:rPr dirty="0">
                  <a:solidFill>
                    <a:srgbClr val="FFFFFF"/>
                  </a:solidFill>
                </a:rPr>
                <a:t> </a:t>
              </a:r>
              <a:r>
                <a:rPr dirty="0">
                  <a:solidFill>
                    <a:srgbClr val="FF0000"/>
                  </a:solidFill>
                </a:rPr>
                <a:t>heterogeneous</a:t>
              </a:r>
              <a:r>
                <a:rPr dirty="0">
                  <a:solidFill>
                    <a:srgbClr val="FFFFFF"/>
                  </a:solidFill>
                </a:rPr>
                <a:t> </a:t>
              </a:r>
              <a:r>
                <a:rPr dirty="0"/>
                <a:t>signal and </a:t>
              </a:r>
              <a:r>
                <a:rPr dirty="0">
                  <a:solidFill>
                    <a:srgbClr val="FF0000"/>
                  </a:solidFill>
                </a:rPr>
                <a:t>cystic</a:t>
              </a:r>
              <a:r>
                <a:rPr dirty="0">
                  <a:solidFill>
                    <a:srgbClr val="FFFFFF"/>
                  </a:solidFill>
                </a:rPr>
                <a:t> </a:t>
              </a:r>
              <a:r>
                <a:rPr dirty="0"/>
                <a:t>component. Emblematic findings that are usually observed in ependymomas</a:t>
              </a:r>
              <a:r>
                <a:rPr dirty="0">
                  <a:solidFill>
                    <a:srgbClr val="FFFFFF"/>
                  </a:solidFill>
                </a:rPr>
                <a:t>. </a:t>
              </a:r>
            </a:p>
          </p:txBody>
        </p:sp>
      </p:grpSp>
      <p:grpSp>
        <p:nvGrpSpPr>
          <p:cNvPr id="238" name="Retângulo 79"/>
          <p:cNvGrpSpPr/>
          <p:nvPr/>
        </p:nvGrpSpPr>
        <p:grpSpPr>
          <a:xfrm>
            <a:off x="129556" y="980235"/>
            <a:ext cx="11803326" cy="529237"/>
            <a:chOff x="-1" y="0"/>
            <a:chExt cx="11803324" cy="529235"/>
          </a:xfrm>
        </p:grpSpPr>
        <p:sp>
          <p:nvSpPr>
            <p:cNvPr id="236"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37" name="Grade I Astrocytoma"/>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Astrocytoma</a:t>
              </a:r>
              <a:r>
                <a:rPr lang="pt-BR" dirty="0"/>
                <a:t> </a:t>
              </a:r>
              <a:r>
                <a:rPr lang="en-US" dirty="0"/>
                <a:t>Grade I </a:t>
              </a:r>
              <a:endParaRPr dirty="0"/>
            </a:p>
          </p:txBody>
        </p:sp>
      </p:grpSp>
      <p:sp>
        <p:nvSpPr>
          <p:cNvPr id="239" name="Retângulo 23"/>
          <p:cNvSpPr/>
          <p:nvPr/>
        </p:nvSpPr>
        <p:spPr>
          <a:xfrm>
            <a:off x="6281530" y="1612594"/>
            <a:ext cx="5645432" cy="4946430"/>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240" name="Picture 4" descr="Picture 4"/>
          <p:cNvPicPr>
            <a:picLocks noChangeAspect="1"/>
          </p:cNvPicPr>
          <p:nvPr/>
        </p:nvPicPr>
        <p:blipFill>
          <a:blip r:embed="rId2"/>
          <a:srcRect l="30039" t="11996" r="33027" b="13286"/>
          <a:stretch>
            <a:fillRect/>
          </a:stretch>
        </p:blipFill>
        <p:spPr>
          <a:xfrm>
            <a:off x="6486418" y="1776648"/>
            <a:ext cx="1401184" cy="2834678"/>
          </a:xfrm>
          <a:prstGeom prst="rect">
            <a:avLst/>
          </a:prstGeom>
          <a:ln w="12700">
            <a:miter lim="400000"/>
          </a:ln>
        </p:spPr>
      </p:pic>
      <p:pic>
        <p:nvPicPr>
          <p:cNvPr id="241" name="Picture 5" descr="Picture 5"/>
          <p:cNvPicPr>
            <a:picLocks noChangeAspect="1"/>
          </p:cNvPicPr>
          <p:nvPr/>
        </p:nvPicPr>
        <p:blipFill>
          <a:blip r:embed="rId3"/>
          <a:srcRect l="28417" t="12717" r="36539" b="13285"/>
          <a:stretch>
            <a:fillRect/>
          </a:stretch>
        </p:blipFill>
        <p:spPr>
          <a:xfrm>
            <a:off x="7866928" y="1772007"/>
            <a:ext cx="1329434" cy="2807339"/>
          </a:xfrm>
          <a:prstGeom prst="rect">
            <a:avLst/>
          </a:prstGeom>
          <a:ln w="12700">
            <a:miter lim="400000"/>
          </a:ln>
        </p:spPr>
      </p:pic>
      <p:pic>
        <p:nvPicPr>
          <p:cNvPr id="242" name="Picture 8" descr="Picture 8"/>
          <p:cNvPicPr>
            <a:picLocks noChangeAspect="1"/>
          </p:cNvPicPr>
          <p:nvPr/>
        </p:nvPicPr>
        <p:blipFill>
          <a:blip r:embed="rId4"/>
          <a:srcRect l="31094" t="28689" r="33146" b="37639"/>
          <a:stretch>
            <a:fillRect/>
          </a:stretch>
        </p:blipFill>
        <p:spPr>
          <a:xfrm>
            <a:off x="6452333" y="4648303"/>
            <a:ext cx="1529161" cy="1439864"/>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8" y="0"/>
                  <a:pt x="0" y="4835"/>
                  <a:pt x="0" y="10800"/>
                </a:cubicBezTo>
                <a:cubicBezTo>
                  <a:pt x="0" y="16765"/>
                  <a:pt x="4838" y="21600"/>
                  <a:pt x="10803" y="21600"/>
                </a:cubicBezTo>
                <a:cubicBezTo>
                  <a:pt x="16768" y="21600"/>
                  <a:pt x="21600" y="16765"/>
                  <a:pt x="21600" y="10800"/>
                </a:cubicBezTo>
                <a:cubicBezTo>
                  <a:pt x="21600" y="4835"/>
                  <a:pt x="16768" y="0"/>
                  <a:pt x="10803" y="0"/>
                </a:cubicBezTo>
                <a:close/>
              </a:path>
            </a:pathLst>
          </a:custGeom>
          <a:ln w="12700">
            <a:miter lim="400000"/>
          </a:ln>
        </p:spPr>
      </p:pic>
      <p:pic>
        <p:nvPicPr>
          <p:cNvPr id="243" name="Picture 9" descr="Picture 9"/>
          <p:cNvPicPr>
            <a:picLocks noChangeAspect="1"/>
          </p:cNvPicPr>
          <p:nvPr/>
        </p:nvPicPr>
        <p:blipFill>
          <a:blip r:embed="rId5"/>
          <a:srcRect l="29507" t="33931" r="31693" b="27279"/>
          <a:stretch>
            <a:fillRect/>
          </a:stretch>
        </p:blipFill>
        <p:spPr>
          <a:xfrm>
            <a:off x="7733658" y="4681213"/>
            <a:ext cx="1440260" cy="1439864"/>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833" y="0"/>
                  <a:pt x="0" y="4835"/>
                  <a:pt x="0" y="10800"/>
                </a:cubicBezTo>
                <a:cubicBezTo>
                  <a:pt x="0" y="16765"/>
                  <a:pt x="4833" y="21600"/>
                  <a:pt x="10797" y="21600"/>
                </a:cubicBezTo>
                <a:cubicBezTo>
                  <a:pt x="16761" y="21600"/>
                  <a:pt x="21600" y="16765"/>
                  <a:pt x="21600" y="10800"/>
                </a:cubicBezTo>
                <a:cubicBezTo>
                  <a:pt x="21600" y="4835"/>
                  <a:pt x="16761" y="0"/>
                  <a:pt x="10797" y="0"/>
                </a:cubicBezTo>
                <a:close/>
              </a:path>
            </a:pathLst>
          </a:custGeom>
          <a:ln w="12700">
            <a:miter lim="400000"/>
          </a:ln>
        </p:spPr>
      </p:pic>
      <p:pic>
        <p:nvPicPr>
          <p:cNvPr id="244" name="Picture 4" descr="Picture 4"/>
          <p:cNvPicPr>
            <a:picLocks noChangeAspect="1"/>
          </p:cNvPicPr>
          <p:nvPr/>
        </p:nvPicPr>
        <p:blipFill>
          <a:blip r:embed="rId6"/>
          <a:srcRect l="28816" t="12064" r="36247" b="15686"/>
          <a:stretch>
            <a:fillRect/>
          </a:stretch>
        </p:blipFill>
        <p:spPr>
          <a:xfrm>
            <a:off x="9191070" y="1772007"/>
            <a:ext cx="1363029" cy="2818687"/>
          </a:xfrm>
          <a:prstGeom prst="rect">
            <a:avLst/>
          </a:prstGeom>
          <a:ln w="12700">
            <a:miter lim="400000"/>
          </a:ln>
        </p:spPr>
      </p:pic>
      <p:pic>
        <p:nvPicPr>
          <p:cNvPr id="245" name="Picture 11" descr="Picture 11"/>
          <p:cNvPicPr>
            <a:picLocks noChangeAspect="1"/>
          </p:cNvPicPr>
          <p:nvPr/>
        </p:nvPicPr>
        <p:blipFill>
          <a:blip r:embed="rId7"/>
          <a:srcRect l="28762" t="12355" r="39367" b="15686"/>
          <a:stretch>
            <a:fillRect/>
          </a:stretch>
        </p:blipFill>
        <p:spPr>
          <a:xfrm>
            <a:off x="10552697" y="1783352"/>
            <a:ext cx="1243381" cy="2807340"/>
          </a:xfrm>
          <a:prstGeom prst="rect">
            <a:avLst/>
          </a:prstGeom>
          <a:ln w="12700">
            <a:miter lim="400000"/>
          </a:ln>
        </p:spPr>
      </p:pic>
      <p:pic>
        <p:nvPicPr>
          <p:cNvPr id="246" name="Picture 6" descr="Picture 6"/>
          <p:cNvPicPr>
            <a:picLocks noChangeAspect="1"/>
          </p:cNvPicPr>
          <p:nvPr/>
        </p:nvPicPr>
        <p:blipFill>
          <a:blip r:embed="rId8"/>
          <a:srcRect l="35334" t="31248" r="35330" b="40978"/>
          <a:stretch>
            <a:fillRect/>
          </a:stretch>
        </p:blipFill>
        <p:spPr>
          <a:xfrm>
            <a:off x="8980319" y="4676571"/>
            <a:ext cx="1520826" cy="14398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ln w="12700">
            <a:miter lim="400000"/>
          </a:ln>
        </p:spPr>
      </p:pic>
      <p:pic>
        <p:nvPicPr>
          <p:cNvPr id="247" name="Picture 4" descr="Picture 4"/>
          <p:cNvPicPr>
            <a:picLocks noChangeAspect="1"/>
          </p:cNvPicPr>
          <p:nvPr/>
        </p:nvPicPr>
        <p:blipFill>
          <a:blip r:embed="rId9"/>
          <a:srcRect l="35852" t="27563" r="33994" b="44763"/>
          <a:stretch>
            <a:fillRect/>
          </a:stretch>
        </p:blipFill>
        <p:spPr>
          <a:xfrm>
            <a:off x="10307481" y="4708552"/>
            <a:ext cx="1591073" cy="1439863"/>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833" y="0"/>
                  <a:pt x="0" y="4835"/>
                  <a:pt x="0" y="10800"/>
                </a:cubicBezTo>
                <a:cubicBezTo>
                  <a:pt x="0" y="16765"/>
                  <a:pt x="4833" y="21600"/>
                  <a:pt x="10797" y="21600"/>
                </a:cubicBezTo>
                <a:cubicBezTo>
                  <a:pt x="16761" y="21600"/>
                  <a:pt x="21600" y="16765"/>
                  <a:pt x="21600" y="10800"/>
                </a:cubicBezTo>
                <a:cubicBezTo>
                  <a:pt x="21600" y="4835"/>
                  <a:pt x="16761" y="0"/>
                  <a:pt x="10797" y="0"/>
                </a:cubicBezTo>
                <a:close/>
              </a:path>
            </a:pathLst>
          </a:custGeom>
          <a:ln w="12700">
            <a:miter lim="400000"/>
          </a:ln>
        </p:spPr>
      </p:pic>
      <p:sp>
        <p:nvSpPr>
          <p:cNvPr id="19" name="CaixaDeTexto 18">
            <a:extLst>
              <a:ext uri="{FF2B5EF4-FFF2-40B4-BE49-F238E27FC236}">
                <a16:creationId xmlns:a16="http://schemas.microsoft.com/office/drawing/2014/main" id="{437A343B-EA58-4965-859B-1AA461BA02EE}"/>
              </a:ext>
            </a:extLst>
          </p:cNvPr>
          <p:cNvSpPr txBox="1"/>
          <p:nvPr/>
        </p:nvSpPr>
        <p:spPr>
          <a:xfrm>
            <a:off x="231613" y="1789288"/>
            <a:ext cx="5950111"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a:buSzPct val="100000"/>
              <a:buChar char="•"/>
              <a:defRPr sz="1300">
                <a:solidFill>
                  <a:srgbClr val="FFFFFF"/>
                </a:solidFill>
              </a:defRPr>
            </a:pPr>
            <a:r>
              <a:rPr lang="en-US" dirty="0"/>
              <a:t>Primary intramedullary tumors are usually derived from neuroepithelial tissue, especially glial cells, where ependymoma and astrocytoma constitute up to 70% of spinal cord tumors </a:t>
            </a:r>
            <a:r>
              <a:rPr lang="en-US" sz="1000" dirty="0"/>
              <a:t>[20]. </a:t>
            </a:r>
          </a:p>
          <a:p>
            <a:pPr marL="228600" indent="-228600" algn="just">
              <a:buSzPct val="100000"/>
              <a:buChar char="•"/>
              <a:defRPr sz="1300">
                <a:solidFill>
                  <a:srgbClr val="FFFFFF"/>
                </a:solidFill>
              </a:defRPr>
            </a:pPr>
            <a:endParaRPr lang="en-US" sz="1000" dirty="0"/>
          </a:p>
          <a:p>
            <a:pPr marL="228600" indent="-228600" algn="just">
              <a:buSzPct val="100000"/>
              <a:buChar char="•"/>
              <a:defRPr sz="1300">
                <a:solidFill>
                  <a:srgbClr val="FFFFFF"/>
                </a:solidFill>
              </a:defRPr>
            </a:pPr>
            <a:r>
              <a:rPr lang="en-US" dirty="0"/>
              <a:t>Astrocytomas are the most common spine tumors in children and occur in the thoracic region, followed by the cervical and lumbar region.</a:t>
            </a:r>
            <a:r>
              <a:rPr lang="en-US" dirty="0">
                <a:solidFill>
                  <a:srgbClr val="FFFFFF"/>
                </a:solidFill>
              </a:rPr>
              <a:t> They </a:t>
            </a:r>
            <a:r>
              <a:rPr lang="en-US" dirty="0">
                <a:solidFill>
                  <a:srgbClr val="F8F8F8"/>
                </a:solidFill>
              </a:rPr>
              <a:t>arise from cord parenchyma and usually have an </a:t>
            </a:r>
            <a:r>
              <a:rPr lang="en-US" dirty="0">
                <a:solidFill>
                  <a:srgbClr val="FFC000"/>
                </a:solidFill>
              </a:rPr>
              <a:t>eccentric location </a:t>
            </a:r>
            <a:r>
              <a:rPr lang="en-US" dirty="0">
                <a:solidFill>
                  <a:srgbClr val="F8F8F8"/>
                </a:solidFill>
              </a:rPr>
              <a:t>within the spinal cord. They usually are </a:t>
            </a:r>
            <a:r>
              <a:rPr lang="en-US" dirty="0">
                <a:solidFill>
                  <a:srgbClr val="FFC000"/>
                </a:solidFill>
              </a:rPr>
              <a:t>infiltrative</a:t>
            </a:r>
            <a:r>
              <a:rPr lang="en-US" dirty="0">
                <a:solidFill>
                  <a:srgbClr val="F8F8F8"/>
                </a:solidFill>
              </a:rPr>
              <a:t> with </a:t>
            </a:r>
            <a:r>
              <a:rPr lang="en-US" dirty="0">
                <a:solidFill>
                  <a:srgbClr val="FFC000"/>
                </a:solidFill>
              </a:rPr>
              <a:t>poorly defined margins</a:t>
            </a:r>
            <a:r>
              <a:rPr lang="en-US" dirty="0">
                <a:solidFill>
                  <a:srgbClr val="F8F8F8"/>
                </a:solidFill>
              </a:rPr>
              <a:t>. Peritumoral edema and intratumoral/polar cysts are present in a small percentage unlike ependymomas, and hemorrhage is uncommon </a:t>
            </a:r>
            <a:r>
              <a:rPr lang="en-US" sz="1000" dirty="0">
                <a:solidFill>
                  <a:srgbClr val="F8F8F8"/>
                </a:solidFill>
              </a:rPr>
              <a:t>[20]. </a:t>
            </a:r>
          </a:p>
          <a:p>
            <a:pPr marL="228600" indent="-228600" algn="just">
              <a:buSzPct val="100000"/>
              <a:buChar char="•"/>
              <a:defRPr sz="1300">
                <a:solidFill>
                  <a:srgbClr val="FFFFFF"/>
                </a:solidFill>
              </a:defRPr>
            </a:pPr>
            <a:endParaRPr lang="en-US" sz="1000" dirty="0">
              <a:solidFill>
                <a:srgbClr val="F8F8F8"/>
              </a:solidFill>
            </a:endParaRPr>
          </a:p>
          <a:p>
            <a:pPr marL="228600" indent="-228600" algn="just">
              <a:buSzPct val="100000"/>
              <a:buChar char="•"/>
              <a:defRPr sz="1300">
                <a:solidFill>
                  <a:srgbClr val="FFFFFF"/>
                </a:solidFill>
              </a:defRPr>
            </a:pPr>
            <a:r>
              <a:rPr lang="en-US" dirty="0"/>
              <a:t>Pilocytic astrocytomas (Grade I) have more specific features and are almost always </a:t>
            </a:r>
            <a:r>
              <a:rPr lang="en-US" dirty="0">
                <a:solidFill>
                  <a:srgbClr val="FFC000"/>
                </a:solidFill>
              </a:rPr>
              <a:t>well-defined and tend to displace rather than infiltrate the cord.  Associated cysts and syringomyelia are more common.</a:t>
            </a:r>
          </a:p>
          <a:p>
            <a:pPr marL="228600" indent="-228600" algn="just">
              <a:buSzPct val="100000"/>
              <a:buChar char="•"/>
              <a:defRPr sz="1300">
                <a:solidFill>
                  <a:srgbClr val="FFFFFF"/>
                </a:solidFill>
              </a:defRPr>
            </a:pPr>
            <a:endParaRPr lang="en-US" dirty="0"/>
          </a:p>
          <a:p>
            <a:pPr marL="228600" indent="-228600" algn="just">
              <a:buSzPct val="100000"/>
              <a:buChar char="•"/>
              <a:defRPr sz="1300">
                <a:solidFill>
                  <a:srgbClr val="FFFFFF"/>
                </a:solidFill>
              </a:defRPr>
            </a:pPr>
            <a:r>
              <a:rPr lang="en-US" dirty="0"/>
              <a:t>Ependymomas are the most common intramedullary lesion in adults. The classic MRI features are an enhancing mass with </a:t>
            </a:r>
            <a:r>
              <a:rPr lang="en-US" dirty="0">
                <a:solidFill>
                  <a:srgbClr val="FFC000"/>
                </a:solidFill>
              </a:rPr>
              <a:t>well-defined margins</a:t>
            </a:r>
            <a:r>
              <a:rPr lang="en-US" dirty="0"/>
              <a:t>, which expands outward from the ependymal lining of the central canal and is </a:t>
            </a:r>
            <a:r>
              <a:rPr lang="en-US" dirty="0">
                <a:solidFill>
                  <a:srgbClr val="FFC000"/>
                </a:solidFill>
              </a:rPr>
              <a:t>more centered </a:t>
            </a:r>
            <a:r>
              <a:rPr lang="en-US" dirty="0"/>
              <a:t>in spine cord. The lesions are usually hypointense to isointense on T1W,  hyperintense on T2W and heterogenous with </a:t>
            </a:r>
            <a:r>
              <a:rPr lang="en-US" dirty="0">
                <a:solidFill>
                  <a:srgbClr val="FFC000"/>
                </a:solidFill>
              </a:rPr>
              <a:t>cystic or hemorrhagic components</a:t>
            </a:r>
            <a:r>
              <a:rPr lang="en-US" dirty="0"/>
              <a:t>, </a:t>
            </a:r>
            <a:r>
              <a:rPr lang="en-US" dirty="0">
                <a:solidFill>
                  <a:srgbClr val="FFC000"/>
                </a:solidFill>
              </a:rPr>
              <a:t>including polar cysts or the hemosiderin cap sign at the superior or inferior margins. Surrounding edema and syringohydromyelia are frequent </a:t>
            </a:r>
            <a:r>
              <a:rPr lang="en-US" sz="1000" dirty="0">
                <a:solidFill>
                  <a:srgbClr val="FFC000"/>
                </a:solidFill>
              </a:rPr>
              <a:t>[20]. </a:t>
            </a:r>
          </a:p>
        </p:txBody>
      </p:sp>
      <p:sp>
        <p:nvSpPr>
          <p:cNvPr id="21" name="CaixaDeTexto 20">
            <a:extLst>
              <a:ext uri="{FF2B5EF4-FFF2-40B4-BE49-F238E27FC236}">
                <a16:creationId xmlns:a16="http://schemas.microsoft.com/office/drawing/2014/main" id="{0A856F67-033C-4516-BD54-7D86E65BAD03}"/>
              </a:ext>
            </a:extLst>
          </p:cNvPr>
          <p:cNvSpPr txBox="1"/>
          <p:nvPr/>
        </p:nvSpPr>
        <p:spPr>
          <a:xfrm>
            <a:off x="6281530" y="6266273"/>
            <a:ext cx="6096000" cy="538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dirty="0">
                <a:solidFill>
                  <a:srgbClr val="F8F8F8"/>
                </a:solidFill>
                <a:sym typeface="Helvetica Neue"/>
              </a:rPr>
              <a:t>Fig 7. Astrocytoma Grade I </a:t>
            </a:r>
            <a:r>
              <a:rPr lang="en-US" sz="1100" b="1" dirty="0">
                <a:solidFill>
                  <a:srgbClr val="F8F8F8"/>
                </a:solidFill>
              </a:rPr>
              <a:t>exhibiting heterogeneous signal and cystic component (red arrows)</a:t>
            </a:r>
            <a:r>
              <a:rPr lang="en-US" sz="1100" b="1" dirty="0">
                <a:solidFill>
                  <a:srgbClr val="F8F8F8"/>
                </a:solidFill>
                <a:sym typeface="Helvetica Neue"/>
              </a:rPr>
              <a:t> </a:t>
            </a:r>
          </a:p>
          <a:p>
            <a:endParaRPr lang="en-US" sz="1800" b="1" dirty="0">
              <a:solidFill>
                <a:srgbClr val="F8F8F8"/>
              </a:solidFill>
              <a:latin typeface="+mn-lt"/>
            </a:endParaRPr>
          </a:p>
        </p:txBody>
      </p:sp>
      <p:cxnSp>
        <p:nvCxnSpPr>
          <p:cNvPr id="5" name="Conector de Seta Reta 4">
            <a:extLst>
              <a:ext uri="{FF2B5EF4-FFF2-40B4-BE49-F238E27FC236}">
                <a16:creationId xmlns:a16="http://schemas.microsoft.com/office/drawing/2014/main" id="{CB2EA067-6A3F-4A35-891D-53E182CD47C0}"/>
              </a:ext>
            </a:extLst>
          </p:cNvPr>
          <p:cNvCxnSpPr/>
          <p:nvPr/>
        </p:nvCxnSpPr>
        <p:spPr>
          <a:xfrm flipH="1">
            <a:off x="7058025" y="3362325"/>
            <a:ext cx="409575" cy="561975"/>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5EC682A1-0F58-40F8-8CC2-0404A92478E7}"/>
              </a:ext>
            </a:extLst>
          </p:cNvPr>
          <p:cNvCxnSpPr/>
          <p:nvPr/>
        </p:nvCxnSpPr>
        <p:spPr>
          <a:xfrm flipH="1">
            <a:off x="8731592" y="3561934"/>
            <a:ext cx="409575" cy="561975"/>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Conector de Seta Reta 24">
            <a:extLst>
              <a:ext uri="{FF2B5EF4-FFF2-40B4-BE49-F238E27FC236}">
                <a16:creationId xmlns:a16="http://schemas.microsoft.com/office/drawing/2014/main" id="{FDD903AF-E7D3-4F26-9795-CB393F624669}"/>
              </a:ext>
            </a:extLst>
          </p:cNvPr>
          <p:cNvCxnSpPr/>
          <p:nvPr/>
        </p:nvCxnSpPr>
        <p:spPr>
          <a:xfrm flipH="1">
            <a:off x="8453788" y="4757452"/>
            <a:ext cx="409575" cy="561975"/>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Retângulo 11"/>
          <p:cNvGrpSpPr/>
          <p:nvPr/>
        </p:nvGrpSpPr>
        <p:grpSpPr>
          <a:xfrm>
            <a:off x="129557" y="121957"/>
            <a:ext cx="11803324" cy="774206"/>
            <a:chOff x="0" y="0"/>
            <a:chExt cx="11803322" cy="774204"/>
          </a:xfrm>
        </p:grpSpPr>
        <p:sp>
          <p:nvSpPr>
            <p:cNvPr id="250"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51" name="Spinal astrocytomas exhibiting heterogeneous signal and cystic component. Emblematic findings that are usually observed in ependymomas."/>
            <p:cNvSpPr txBox="1"/>
            <p:nvPr/>
          </p:nvSpPr>
          <p:spPr>
            <a:xfrm>
              <a:off x="52069" y="6717"/>
              <a:ext cx="11699183" cy="760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rPr dirty="0"/>
                <a:t>Spinal astrocytomas exhibiting</a:t>
              </a:r>
              <a:r>
                <a:rPr dirty="0">
                  <a:solidFill>
                    <a:srgbClr val="FFFFFF"/>
                  </a:solidFill>
                </a:rPr>
                <a:t> </a:t>
              </a:r>
              <a:r>
                <a:rPr dirty="0">
                  <a:solidFill>
                    <a:srgbClr val="FF0000"/>
                  </a:solidFill>
                </a:rPr>
                <a:t>heterogeneous</a:t>
              </a:r>
              <a:r>
                <a:rPr dirty="0">
                  <a:solidFill>
                    <a:srgbClr val="FFFFFF"/>
                  </a:solidFill>
                </a:rPr>
                <a:t> </a:t>
              </a:r>
              <a:r>
                <a:rPr dirty="0"/>
                <a:t>signal and </a:t>
              </a:r>
              <a:r>
                <a:rPr dirty="0">
                  <a:solidFill>
                    <a:srgbClr val="FF0000"/>
                  </a:solidFill>
                </a:rPr>
                <a:t>cystic</a:t>
              </a:r>
              <a:r>
                <a:rPr dirty="0">
                  <a:solidFill>
                    <a:srgbClr val="FFFFFF"/>
                  </a:solidFill>
                </a:rPr>
                <a:t> </a:t>
              </a:r>
              <a:r>
                <a:rPr dirty="0"/>
                <a:t>component. Emblematic findings that are usually observed in ependymomas</a:t>
              </a:r>
              <a:r>
                <a:rPr dirty="0">
                  <a:solidFill>
                    <a:srgbClr val="FFFFFF"/>
                  </a:solidFill>
                </a:rPr>
                <a:t>. </a:t>
              </a:r>
            </a:p>
          </p:txBody>
        </p:sp>
      </p:grpSp>
      <p:grpSp>
        <p:nvGrpSpPr>
          <p:cNvPr id="255" name="Retângulo 79"/>
          <p:cNvGrpSpPr/>
          <p:nvPr/>
        </p:nvGrpSpPr>
        <p:grpSpPr>
          <a:xfrm>
            <a:off x="129556" y="1017459"/>
            <a:ext cx="11803326" cy="529237"/>
            <a:chOff x="-1" y="0"/>
            <a:chExt cx="11803324" cy="529235"/>
          </a:xfrm>
        </p:grpSpPr>
        <p:sp>
          <p:nvSpPr>
            <p:cNvPr id="253"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54" name="Grade II IDH mutant diffuse Astrocytoma"/>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lang="en-US" dirty="0"/>
                <a:t>Grade II IDH mutant D</a:t>
              </a:r>
              <a:r>
                <a:rPr dirty="0"/>
                <a:t>iffuse Astrocytoma </a:t>
              </a:r>
            </a:p>
          </p:txBody>
        </p:sp>
      </p:grpSp>
      <p:pic>
        <p:nvPicPr>
          <p:cNvPr id="256" name="Google Shape;105;p15" descr="Google Shape;105;p15"/>
          <p:cNvPicPr>
            <a:picLocks noChangeAspect="1"/>
          </p:cNvPicPr>
          <p:nvPr/>
        </p:nvPicPr>
        <p:blipFill>
          <a:blip r:embed="rId2"/>
          <a:srcRect l="24769" t="11117" r="25142" b="3627"/>
          <a:stretch>
            <a:fillRect/>
          </a:stretch>
        </p:blipFill>
        <p:spPr>
          <a:xfrm>
            <a:off x="5909751" y="1750924"/>
            <a:ext cx="1442338" cy="2976534"/>
          </a:xfrm>
          <a:prstGeom prst="rect">
            <a:avLst/>
          </a:prstGeom>
          <a:ln w="12700">
            <a:miter lim="400000"/>
          </a:ln>
        </p:spPr>
      </p:pic>
      <p:pic>
        <p:nvPicPr>
          <p:cNvPr id="257" name="Google Shape;122;p17" descr="Google Shape;122;p17"/>
          <p:cNvPicPr>
            <a:picLocks noChangeAspect="1"/>
          </p:cNvPicPr>
          <p:nvPr/>
        </p:nvPicPr>
        <p:blipFill>
          <a:blip r:embed="rId3"/>
          <a:srcRect l="28785" t="10757" r="22477" b="6937"/>
          <a:stretch>
            <a:fillRect/>
          </a:stretch>
        </p:blipFill>
        <p:spPr>
          <a:xfrm>
            <a:off x="7325314" y="1740150"/>
            <a:ext cx="1411866" cy="2969885"/>
          </a:xfrm>
          <a:prstGeom prst="rect">
            <a:avLst/>
          </a:prstGeom>
          <a:ln w="12700">
            <a:miter lim="400000"/>
          </a:ln>
        </p:spPr>
      </p:pic>
      <p:pic>
        <p:nvPicPr>
          <p:cNvPr id="258" name="Google Shape;135;p19" descr="Google Shape;135;p19"/>
          <p:cNvPicPr>
            <a:picLocks noChangeAspect="1"/>
          </p:cNvPicPr>
          <p:nvPr/>
        </p:nvPicPr>
        <p:blipFill>
          <a:blip r:embed="rId4"/>
          <a:srcRect l="18537" t="11517" r="36544" b="10650"/>
          <a:stretch>
            <a:fillRect/>
          </a:stretch>
        </p:blipFill>
        <p:spPr>
          <a:xfrm>
            <a:off x="8748300" y="1747721"/>
            <a:ext cx="1442338" cy="3030349"/>
          </a:xfrm>
          <a:prstGeom prst="rect">
            <a:avLst/>
          </a:prstGeom>
          <a:ln w="12700">
            <a:miter lim="400000"/>
          </a:ln>
        </p:spPr>
      </p:pic>
      <p:pic>
        <p:nvPicPr>
          <p:cNvPr id="259" name="Google Shape;112;p16" descr="Google Shape;112;p16"/>
          <p:cNvPicPr>
            <a:picLocks noChangeAspect="1"/>
          </p:cNvPicPr>
          <p:nvPr/>
        </p:nvPicPr>
        <p:blipFill>
          <a:blip r:embed="rId5"/>
          <a:srcRect l="33585" r="27270" b="29539"/>
          <a:stretch>
            <a:fillRect/>
          </a:stretch>
        </p:blipFill>
        <p:spPr>
          <a:xfrm>
            <a:off x="10199167" y="1766131"/>
            <a:ext cx="1462684" cy="2943905"/>
          </a:xfrm>
          <a:prstGeom prst="rect">
            <a:avLst/>
          </a:prstGeom>
          <a:ln w="12700">
            <a:miter lim="400000"/>
          </a:ln>
        </p:spPr>
      </p:pic>
      <p:pic>
        <p:nvPicPr>
          <p:cNvPr id="260" name="Google Shape;143;p20" descr="Google Shape;143;p20"/>
          <p:cNvPicPr>
            <a:picLocks noChangeAspect="1"/>
          </p:cNvPicPr>
          <p:nvPr/>
        </p:nvPicPr>
        <p:blipFill>
          <a:blip r:embed="rId6"/>
          <a:srcRect l="16365" r="18148" b="8205"/>
          <a:stretch>
            <a:fillRect/>
          </a:stretch>
        </p:blipFill>
        <p:spPr>
          <a:xfrm>
            <a:off x="5737671" y="4778070"/>
            <a:ext cx="1345407" cy="15236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3"/>
                  <a:pt x="0" y="10797"/>
                </a:cubicBezTo>
                <a:cubicBezTo>
                  <a:pt x="0" y="16762"/>
                  <a:pt x="4835" y="21600"/>
                  <a:pt x="10800" y="21600"/>
                </a:cubicBezTo>
                <a:cubicBezTo>
                  <a:pt x="16765" y="21600"/>
                  <a:pt x="21600" y="16762"/>
                  <a:pt x="21600" y="10797"/>
                </a:cubicBezTo>
                <a:cubicBezTo>
                  <a:pt x="21600" y="4833"/>
                  <a:pt x="16765" y="0"/>
                  <a:pt x="10800" y="0"/>
                </a:cubicBezTo>
                <a:close/>
              </a:path>
            </a:pathLst>
          </a:custGeom>
          <a:ln w="12700">
            <a:miter lim="400000"/>
          </a:ln>
        </p:spPr>
      </p:pic>
      <p:pic>
        <p:nvPicPr>
          <p:cNvPr id="261" name="Google Shape;144;p20" descr="Google Shape;144;p20"/>
          <p:cNvPicPr>
            <a:picLocks noChangeAspect="1"/>
          </p:cNvPicPr>
          <p:nvPr/>
        </p:nvPicPr>
        <p:blipFill>
          <a:blip r:embed="rId7"/>
          <a:srcRect l="15488" r="19013" b="6698"/>
          <a:stretch>
            <a:fillRect/>
          </a:stretch>
        </p:blipFill>
        <p:spPr>
          <a:xfrm>
            <a:off x="7214527" y="4772042"/>
            <a:ext cx="1380729" cy="1535511"/>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833" y="0"/>
                  <a:pt x="0" y="4838"/>
                  <a:pt x="0" y="10803"/>
                </a:cubicBezTo>
                <a:cubicBezTo>
                  <a:pt x="0" y="16768"/>
                  <a:pt x="4833" y="21600"/>
                  <a:pt x="10797" y="21600"/>
                </a:cubicBezTo>
                <a:cubicBezTo>
                  <a:pt x="16761" y="21600"/>
                  <a:pt x="21600" y="16768"/>
                  <a:pt x="21600" y="10803"/>
                </a:cubicBezTo>
                <a:cubicBezTo>
                  <a:pt x="21600" y="4838"/>
                  <a:pt x="16761" y="0"/>
                  <a:pt x="10797" y="0"/>
                </a:cubicBezTo>
                <a:close/>
              </a:path>
            </a:pathLst>
          </a:custGeom>
          <a:ln w="12700">
            <a:miter lim="400000"/>
          </a:ln>
        </p:spPr>
      </p:pic>
      <p:pic>
        <p:nvPicPr>
          <p:cNvPr id="262" name="Google Shape;152;p21" descr="Google Shape;152;p21"/>
          <p:cNvPicPr>
            <a:picLocks noChangeAspect="1"/>
          </p:cNvPicPr>
          <p:nvPr/>
        </p:nvPicPr>
        <p:blipFill>
          <a:blip r:embed="rId8"/>
          <a:srcRect l="19984" t="29745" r="28763" b="16368"/>
          <a:stretch>
            <a:fillRect/>
          </a:stretch>
        </p:blipFill>
        <p:spPr>
          <a:xfrm>
            <a:off x="8706053" y="4773516"/>
            <a:ext cx="1462485" cy="1441054"/>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7" y="0"/>
                  <a:pt x="0" y="4838"/>
                  <a:pt x="0" y="10803"/>
                </a:cubicBezTo>
                <a:cubicBezTo>
                  <a:pt x="0" y="16768"/>
                  <a:pt x="4837" y="21600"/>
                  <a:pt x="10803" y="21600"/>
                </a:cubicBezTo>
                <a:cubicBezTo>
                  <a:pt x="16768" y="21600"/>
                  <a:pt x="21600" y="16768"/>
                  <a:pt x="21600" y="10803"/>
                </a:cubicBezTo>
                <a:cubicBezTo>
                  <a:pt x="21600" y="4838"/>
                  <a:pt x="16768" y="0"/>
                  <a:pt x="10803" y="0"/>
                </a:cubicBezTo>
                <a:close/>
              </a:path>
            </a:pathLst>
          </a:custGeom>
          <a:ln w="12700">
            <a:miter lim="400000"/>
          </a:ln>
        </p:spPr>
      </p:pic>
      <p:pic>
        <p:nvPicPr>
          <p:cNvPr id="263" name="Google Shape;153;p21" descr="Google Shape;153;p21"/>
          <p:cNvPicPr>
            <a:picLocks noChangeAspect="1"/>
          </p:cNvPicPr>
          <p:nvPr/>
        </p:nvPicPr>
        <p:blipFill>
          <a:blip r:embed="rId9"/>
          <a:srcRect l="21520" t="17694" r="28585" b="16401"/>
          <a:stretch>
            <a:fillRect/>
          </a:stretch>
        </p:blipFill>
        <p:spPr>
          <a:xfrm>
            <a:off x="10327441" y="4686333"/>
            <a:ext cx="1550195" cy="15549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264" name="Retângulo 23"/>
          <p:cNvSpPr/>
          <p:nvPr/>
        </p:nvSpPr>
        <p:spPr>
          <a:xfrm>
            <a:off x="5466522" y="1667991"/>
            <a:ext cx="6466359" cy="5068052"/>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sp>
        <p:nvSpPr>
          <p:cNvPr id="19" name="CaixaDeTexto 18">
            <a:extLst>
              <a:ext uri="{FF2B5EF4-FFF2-40B4-BE49-F238E27FC236}">
                <a16:creationId xmlns:a16="http://schemas.microsoft.com/office/drawing/2014/main" id="{5D3EDEDD-5D80-4C4F-ACB5-1054FD3B584F}"/>
              </a:ext>
            </a:extLst>
          </p:cNvPr>
          <p:cNvSpPr txBox="1"/>
          <p:nvPr/>
        </p:nvSpPr>
        <p:spPr>
          <a:xfrm>
            <a:off x="269970" y="1667991"/>
            <a:ext cx="5029963" cy="3694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a:lnSpc>
                <a:spcPct val="120000"/>
              </a:lnSpc>
              <a:buSzPct val="100000"/>
              <a:buChar char="•"/>
              <a:defRPr sz="1400">
                <a:solidFill>
                  <a:srgbClr val="FFFFFF"/>
                </a:solidFill>
              </a:defRPr>
            </a:pPr>
            <a:r>
              <a:rPr lang="en-US" sz="1300" dirty="0"/>
              <a:t>Although MRI features can help differentiate between Astrocytomas and Ependymonas, their features are often overlapping and differentiation between them based on imaging remains difficult. </a:t>
            </a:r>
          </a:p>
          <a:p>
            <a:pPr marL="228600" indent="-228600" algn="just">
              <a:lnSpc>
                <a:spcPct val="120000"/>
              </a:lnSpc>
              <a:buSzPct val="100000"/>
              <a:buChar char="•"/>
              <a:defRPr sz="1400">
                <a:solidFill>
                  <a:srgbClr val="FFFFFF"/>
                </a:solidFill>
              </a:defRPr>
            </a:pPr>
            <a:endParaRPr lang="en-US" sz="1300" dirty="0"/>
          </a:p>
          <a:p>
            <a:pPr marL="228600" indent="-228600" algn="just">
              <a:lnSpc>
                <a:spcPct val="120000"/>
              </a:lnSpc>
              <a:buSzPct val="100000"/>
              <a:buChar char="•"/>
              <a:defRPr sz="1400">
                <a:solidFill>
                  <a:srgbClr val="FFFFFF"/>
                </a:solidFill>
              </a:defRPr>
            </a:pPr>
            <a:r>
              <a:rPr lang="en-US" sz="1300" dirty="0"/>
              <a:t>Large Astrocytomas due to their infiltrative patter can present central location in spine cord and heterogenous appearance, with cystic changes, hemorrhage and variable enhancement patterns  [20]. (Fig 7 and 8). </a:t>
            </a:r>
          </a:p>
          <a:p>
            <a:pPr marL="228600" indent="-228600" algn="just">
              <a:lnSpc>
                <a:spcPct val="120000"/>
              </a:lnSpc>
              <a:buSzPct val="100000"/>
              <a:buChar char="•"/>
              <a:defRPr sz="1400">
                <a:solidFill>
                  <a:srgbClr val="FFFFFF"/>
                </a:solidFill>
              </a:defRPr>
            </a:pPr>
            <a:endParaRPr lang="en-US" sz="1300" dirty="0">
              <a:solidFill>
                <a:srgbClr val="FFC000"/>
              </a:solidFill>
            </a:endParaRPr>
          </a:p>
          <a:p>
            <a:pPr marL="228600" indent="-228600" algn="just">
              <a:lnSpc>
                <a:spcPct val="120000"/>
              </a:lnSpc>
              <a:buSzPct val="100000"/>
              <a:buChar char="•"/>
              <a:defRPr sz="1400">
                <a:solidFill>
                  <a:srgbClr val="FFFFFF"/>
                </a:solidFill>
              </a:defRPr>
            </a:pPr>
            <a:r>
              <a:rPr lang="en-US" sz="1300" dirty="0">
                <a:solidFill>
                  <a:srgbClr val="F8F8F8"/>
                </a:solidFill>
              </a:rPr>
              <a:t>Although they are not specific characteristics, Kim et al found that the presence of syringohydromyelia was the only significant factor that distinguishes ependymoma from astrocytoma. They also found that most of the tumoral haemorrhages seen were demonstrated  as cap signs, related to ependymomas [21]. </a:t>
            </a:r>
          </a:p>
          <a:p>
            <a:pPr marL="130342" indent="-130342" algn="just">
              <a:lnSpc>
                <a:spcPct val="120000"/>
              </a:lnSpc>
              <a:buSzPct val="100000"/>
              <a:buChar char="•"/>
              <a:defRPr sz="1400">
                <a:solidFill>
                  <a:srgbClr val="FFFFFF"/>
                </a:solidFill>
              </a:defRPr>
            </a:pPr>
            <a:endParaRPr lang="en-US" sz="1400" dirty="0"/>
          </a:p>
        </p:txBody>
      </p:sp>
      <p:sp>
        <p:nvSpPr>
          <p:cNvPr id="22" name="Retângulo: Cantos Arredondados 21">
            <a:extLst>
              <a:ext uri="{FF2B5EF4-FFF2-40B4-BE49-F238E27FC236}">
                <a16:creationId xmlns:a16="http://schemas.microsoft.com/office/drawing/2014/main" id="{7A8C0DFA-DFAB-491A-A213-6D77DDB883BF}"/>
              </a:ext>
            </a:extLst>
          </p:cNvPr>
          <p:cNvSpPr/>
          <p:nvPr/>
        </p:nvSpPr>
        <p:spPr>
          <a:xfrm>
            <a:off x="1068974" y="5493961"/>
            <a:ext cx="4230960" cy="953450"/>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180473" indent="-180473" algn="ctr">
              <a:buSzPct val="100000"/>
              <a:buFontTx/>
              <a:buChar char="•"/>
              <a:defRPr>
                <a:solidFill>
                  <a:srgbClr val="FFFFFF"/>
                </a:solidFill>
              </a:defRPr>
            </a:pPr>
            <a:r>
              <a:rPr lang="en-US" sz="1250" b="1" dirty="0">
                <a:solidFill>
                  <a:srgbClr val="FF0000"/>
                </a:solidFill>
              </a:rPr>
              <a:t>Presence of syringohydromyelia and tumoral haemorrhages are usually related to ependymomas, but large astrocytomas may have heterogenous appearance, with cystic and hemorrhage changes (Fig. 8). </a:t>
            </a:r>
          </a:p>
        </p:txBody>
      </p:sp>
      <p:pic>
        <p:nvPicPr>
          <p:cNvPr id="23" name="Picture 2" descr="Tip -">
            <a:extLst>
              <a:ext uri="{FF2B5EF4-FFF2-40B4-BE49-F238E27FC236}">
                <a16:creationId xmlns:a16="http://schemas.microsoft.com/office/drawing/2014/main" id="{D155418F-9294-446A-BA66-D7F159CA5ED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686" t="16715" r="11514" b="17712"/>
          <a:stretch/>
        </p:blipFill>
        <p:spPr bwMode="auto">
          <a:xfrm>
            <a:off x="181626" y="5493961"/>
            <a:ext cx="1105457" cy="953450"/>
          </a:xfrm>
          <a:prstGeom prst="rect">
            <a:avLst/>
          </a:prstGeom>
          <a:noFill/>
          <a:extLst>
            <a:ext uri="{909E8E84-426E-40DD-AFC4-6F175D3DCCD1}">
              <a14:hiddenFill xmlns:a14="http://schemas.microsoft.com/office/drawing/2010/main">
                <a:solidFill>
                  <a:srgbClr val="FFFFFF"/>
                </a:solidFill>
              </a14:hiddenFill>
            </a:ext>
          </a:extLst>
        </p:spPr>
      </p:pic>
      <p:sp>
        <p:nvSpPr>
          <p:cNvPr id="24" name="Fig 4. Giant Myxopapillary Ependymoma">
            <a:extLst>
              <a:ext uri="{FF2B5EF4-FFF2-40B4-BE49-F238E27FC236}">
                <a16:creationId xmlns:a16="http://schemas.microsoft.com/office/drawing/2014/main" id="{29CC643C-9133-484D-B59C-EEDCF8E02960}"/>
              </a:ext>
            </a:extLst>
          </p:cNvPr>
          <p:cNvSpPr txBox="1"/>
          <p:nvPr/>
        </p:nvSpPr>
        <p:spPr>
          <a:xfrm>
            <a:off x="5549965" y="6285874"/>
            <a:ext cx="6382915" cy="600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457200">
              <a:defRPr sz="1000">
                <a:solidFill>
                  <a:srgbClr val="6F6F70"/>
                </a:solidFill>
                <a:latin typeface="Helvetica Neue"/>
                <a:ea typeface="Helvetica Neue"/>
                <a:cs typeface="Helvetica Neue"/>
                <a:sym typeface="Helvetica Neue"/>
              </a:defRPr>
            </a:lvl1pPr>
          </a:lstStyle>
          <a:p>
            <a:r>
              <a:rPr sz="1100" b="1" dirty="0">
                <a:solidFill>
                  <a:srgbClr val="F8F8F8"/>
                </a:solidFill>
                <a:latin typeface="+mn-lt"/>
              </a:rPr>
              <a:t>Fig </a:t>
            </a:r>
            <a:r>
              <a:rPr lang="pt-BR" sz="1100" b="1" dirty="0">
                <a:solidFill>
                  <a:srgbClr val="F8F8F8"/>
                </a:solidFill>
                <a:latin typeface="+mn-lt"/>
              </a:rPr>
              <a:t>8</a:t>
            </a:r>
            <a:r>
              <a:rPr sz="1100" b="1" dirty="0">
                <a:solidFill>
                  <a:srgbClr val="F8F8F8"/>
                </a:solidFill>
                <a:latin typeface="+mn-lt"/>
              </a:rPr>
              <a:t>. </a:t>
            </a:r>
            <a:r>
              <a:rPr lang="pt-BR" sz="1100" b="1" dirty="0">
                <a:solidFill>
                  <a:srgbClr val="F8F8F8"/>
                </a:solidFill>
                <a:latin typeface="+mn-lt"/>
              </a:rPr>
              <a:t>Large </a:t>
            </a:r>
            <a:r>
              <a:rPr lang="fr-FR" sz="1100" b="1" dirty="0">
                <a:solidFill>
                  <a:srgbClr val="F8F8F8"/>
                </a:solidFill>
                <a:latin typeface="+mn-lt"/>
              </a:rPr>
              <a:t>Grade II IDH mutant Diffuse Astrocytoma </a:t>
            </a:r>
            <a:r>
              <a:rPr lang="en-US" sz="1100" b="1" dirty="0">
                <a:solidFill>
                  <a:srgbClr val="F8F8F8"/>
                </a:solidFill>
                <a:latin typeface="+mn-lt"/>
              </a:rPr>
              <a:t>exhibiting heterogeneous signal, hemorrhage (yellow arrow) and cystic appearance/syringohydromyelia (red arrows). </a:t>
            </a:r>
            <a:endParaRPr lang="fr-FR" sz="1100" b="1" dirty="0">
              <a:solidFill>
                <a:srgbClr val="F8F8F8"/>
              </a:solidFill>
              <a:latin typeface="+mn-lt"/>
            </a:endParaRPr>
          </a:p>
          <a:p>
            <a:r>
              <a:rPr lang="pt-BR" sz="1100" b="1" dirty="0">
                <a:solidFill>
                  <a:srgbClr val="F8F8F8"/>
                </a:solidFill>
                <a:latin typeface="+mn-lt"/>
              </a:rPr>
              <a:t> </a:t>
            </a:r>
            <a:endParaRPr sz="1100" b="1" dirty="0">
              <a:solidFill>
                <a:srgbClr val="F8F8F8"/>
              </a:solidFill>
              <a:latin typeface="+mn-lt"/>
            </a:endParaRPr>
          </a:p>
        </p:txBody>
      </p:sp>
      <p:cxnSp>
        <p:nvCxnSpPr>
          <p:cNvPr id="5" name="Conector de Seta Reta 4">
            <a:extLst>
              <a:ext uri="{FF2B5EF4-FFF2-40B4-BE49-F238E27FC236}">
                <a16:creationId xmlns:a16="http://schemas.microsoft.com/office/drawing/2014/main" id="{9E81017F-5A98-4DE3-B514-7E791E46ED32}"/>
              </a:ext>
            </a:extLst>
          </p:cNvPr>
          <p:cNvCxnSpPr>
            <a:cxnSpLocks/>
          </p:cNvCxnSpPr>
          <p:nvPr/>
        </p:nvCxnSpPr>
        <p:spPr>
          <a:xfrm flipH="1">
            <a:off x="6972301" y="3999525"/>
            <a:ext cx="137228" cy="362925"/>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Conector de Seta Reta 26">
            <a:extLst>
              <a:ext uri="{FF2B5EF4-FFF2-40B4-BE49-F238E27FC236}">
                <a16:creationId xmlns:a16="http://schemas.microsoft.com/office/drawing/2014/main" id="{51E59DD1-5F2B-4178-9B47-739268A40142}"/>
              </a:ext>
            </a:extLst>
          </p:cNvPr>
          <p:cNvCxnSpPr>
            <a:cxnSpLocks/>
          </p:cNvCxnSpPr>
          <p:nvPr/>
        </p:nvCxnSpPr>
        <p:spPr>
          <a:xfrm flipH="1">
            <a:off x="11147013" y="5085138"/>
            <a:ext cx="189893" cy="378673"/>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Conector de Seta Reta 27">
            <a:extLst>
              <a:ext uri="{FF2B5EF4-FFF2-40B4-BE49-F238E27FC236}">
                <a16:creationId xmlns:a16="http://schemas.microsoft.com/office/drawing/2014/main" id="{EF9473F1-220C-4996-A1E5-7A09762A6D9F}"/>
              </a:ext>
            </a:extLst>
          </p:cNvPr>
          <p:cNvCxnSpPr>
            <a:cxnSpLocks/>
          </p:cNvCxnSpPr>
          <p:nvPr/>
        </p:nvCxnSpPr>
        <p:spPr>
          <a:xfrm flipH="1">
            <a:off x="6468687" y="5190009"/>
            <a:ext cx="156012" cy="338949"/>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9" name="Conector de Seta Reta 28">
            <a:extLst>
              <a:ext uri="{FF2B5EF4-FFF2-40B4-BE49-F238E27FC236}">
                <a16:creationId xmlns:a16="http://schemas.microsoft.com/office/drawing/2014/main" id="{8449C849-94F9-4F8A-B99A-04F65ED48868}"/>
              </a:ext>
            </a:extLst>
          </p:cNvPr>
          <p:cNvCxnSpPr>
            <a:cxnSpLocks/>
          </p:cNvCxnSpPr>
          <p:nvPr/>
        </p:nvCxnSpPr>
        <p:spPr>
          <a:xfrm flipH="1">
            <a:off x="8014395" y="5190009"/>
            <a:ext cx="189893" cy="349788"/>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Conector de Seta Reta 29">
            <a:extLst>
              <a:ext uri="{FF2B5EF4-FFF2-40B4-BE49-F238E27FC236}">
                <a16:creationId xmlns:a16="http://schemas.microsoft.com/office/drawing/2014/main" id="{B5EDABB8-9F3B-4597-813C-AFCA91CF24F2}"/>
              </a:ext>
            </a:extLst>
          </p:cNvPr>
          <p:cNvCxnSpPr>
            <a:cxnSpLocks/>
          </p:cNvCxnSpPr>
          <p:nvPr/>
        </p:nvCxnSpPr>
        <p:spPr>
          <a:xfrm flipH="1">
            <a:off x="11033820" y="2171667"/>
            <a:ext cx="208139" cy="375514"/>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Conector de Seta Reta 31">
            <a:extLst>
              <a:ext uri="{FF2B5EF4-FFF2-40B4-BE49-F238E27FC236}">
                <a16:creationId xmlns:a16="http://schemas.microsoft.com/office/drawing/2014/main" id="{43EFEFAC-1607-412E-9BCB-EE5532F7B651}"/>
              </a:ext>
            </a:extLst>
          </p:cNvPr>
          <p:cNvCxnSpPr>
            <a:cxnSpLocks/>
          </p:cNvCxnSpPr>
          <p:nvPr/>
        </p:nvCxnSpPr>
        <p:spPr>
          <a:xfrm flipH="1">
            <a:off x="7919554" y="2472488"/>
            <a:ext cx="284734" cy="0"/>
          </a:xfrm>
          <a:prstGeom prst="straightConnector1">
            <a:avLst/>
          </a:prstGeom>
          <a:noFill/>
          <a:ln w="2857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Retângulo 11"/>
          <p:cNvGrpSpPr/>
          <p:nvPr/>
        </p:nvGrpSpPr>
        <p:grpSpPr>
          <a:xfrm>
            <a:off x="129557" y="121957"/>
            <a:ext cx="11803324" cy="774206"/>
            <a:chOff x="0" y="0"/>
            <a:chExt cx="11803322" cy="774204"/>
          </a:xfrm>
        </p:grpSpPr>
        <p:sp>
          <p:nvSpPr>
            <p:cNvPr id="267"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sz="2400" b="1">
                  <a:solidFill>
                    <a:srgbClr val="E7E6E6"/>
                  </a:solidFill>
                </a:defRPr>
              </a:pPr>
              <a:endParaRPr/>
            </a:p>
          </p:txBody>
        </p:sp>
        <p:sp>
          <p:nvSpPr>
            <p:cNvPr id="268" name="Typically involves long segments, have eccentric location and patchy enhancement"/>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t>Typically involves </a:t>
              </a:r>
              <a:r>
                <a:rPr>
                  <a:solidFill>
                    <a:srgbClr val="FF0000"/>
                  </a:solidFill>
                </a:rPr>
                <a:t>long</a:t>
              </a:r>
              <a:r>
                <a:rPr>
                  <a:solidFill>
                    <a:srgbClr val="E7E6E6"/>
                  </a:solidFill>
                </a:rPr>
                <a:t> </a:t>
              </a:r>
              <a:r>
                <a:t>segments, have </a:t>
              </a:r>
              <a:r>
                <a:rPr>
                  <a:solidFill>
                    <a:srgbClr val="FF0000"/>
                  </a:solidFill>
                </a:rPr>
                <a:t>eccentric</a:t>
              </a:r>
              <a:r>
                <a:rPr>
                  <a:solidFill>
                    <a:srgbClr val="E7E6E6"/>
                  </a:solidFill>
                </a:rPr>
                <a:t> </a:t>
              </a:r>
              <a:r>
                <a:t>location and patchy </a:t>
              </a:r>
              <a:r>
                <a:rPr>
                  <a:solidFill>
                    <a:srgbClr val="FF0000"/>
                  </a:solidFill>
                </a:rPr>
                <a:t>enhancement</a:t>
              </a:r>
            </a:p>
          </p:txBody>
        </p:sp>
      </p:grpSp>
      <p:grpSp>
        <p:nvGrpSpPr>
          <p:cNvPr id="272" name="Retângulo 79"/>
          <p:cNvGrpSpPr/>
          <p:nvPr/>
        </p:nvGrpSpPr>
        <p:grpSpPr>
          <a:xfrm>
            <a:off x="129557" y="1017459"/>
            <a:ext cx="11803324" cy="529236"/>
            <a:chOff x="0" y="0"/>
            <a:chExt cx="11803322" cy="529234"/>
          </a:xfrm>
        </p:grpSpPr>
        <p:sp>
          <p:nvSpPr>
            <p:cNvPr id="270"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sz="2400" b="1">
                  <a:solidFill>
                    <a:srgbClr val="FFFFFF"/>
                  </a:solidFill>
                </a:defRPr>
              </a:pPr>
              <a:endParaRPr/>
            </a:p>
          </p:txBody>
        </p:sp>
        <p:sp>
          <p:nvSpPr>
            <p:cNvPr id="271" name="Intramedullary Ganglioglioma"/>
            <p:cNvSpPr txBox="1"/>
            <p:nvPr/>
          </p:nvSpPr>
          <p:spPr>
            <a:xfrm>
              <a:off x="55244" y="68382"/>
              <a:ext cx="11692833" cy="392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Intramedullary Ganglioglioma</a:t>
              </a:r>
            </a:p>
          </p:txBody>
        </p:sp>
      </p:grpSp>
      <p:sp>
        <p:nvSpPr>
          <p:cNvPr id="273" name="Retângulo 23"/>
          <p:cNvSpPr/>
          <p:nvPr/>
        </p:nvSpPr>
        <p:spPr>
          <a:xfrm>
            <a:off x="5993249" y="1615077"/>
            <a:ext cx="5939633" cy="5178913"/>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274" name="Picture 3" descr="Picture 3"/>
          <p:cNvPicPr>
            <a:picLocks noChangeAspect="1"/>
          </p:cNvPicPr>
          <p:nvPr/>
        </p:nvPicPr>
        <p:blipFill>
          <a:blip r:embed="rId2"/>
          <a:srcRect l="11686" t="5571" b="33853"/>
          <a:stretch>
            <a:fillRect/>
          </a:stretch>
        </p:blipFill>
        <p:spPr>
          <a:xfrm>
            <a:off x="6096000" y="1771780"/>
            <a:ext cx="2018442" cy="2818595"/>
          </a:xfrm>
          <a:prstGeom prst="rect">
            <a:avLst/>
          </a:prstGeom>
          <a:ln w="12700">
            <a:miter lim="400000"/>
          </a:ln>
        </p:spPr>
      </p:pic>
      <p:pic>
        <p:nvPicPr>
          <p:cNvPr id="275" name="Picture 2" descr="Picture 2"/>
          <p:cNvPicPr>
            <a:picLocks noChangeAspect="1"/>
          </p:cNvPicPr>
          <p:nvPr/>
        </p:nvPicPr>
        <p:blipFill>
          <a:blip r:embed="rId3"/>
          <a:srcRect t="5570" b="33855"/>
          <a:stretch>
            <a:fillRect/>
          </a:stretch>
        </p:blipFill>
        <p:spPr>
          <a:xfrm>
            <a:off x="7910725" y="1761614"/>
            <a:ext cx="2018441" cy="2818596"/>
          </a:xfrm>
          <a:prstGeom prst="rect">
            <a:avLst/>
          </a:prstGeom>
          <a:ln w="12700">
            <a:miter lim="400000"/>
          </a:ln>
        </p:spPr>
      </p:pic>
      <p:pic>
        <p:nvPicPr>
          <p:cNvPr id="276" name="Picture 1" descr="Picture 1"/>
          <p:cNvPicPr>
            <a:picLocks noChangeAspect="1"/>
          </p:cNvPicPr>
          <p:nvPr/>
        </p:nvPicPr>
        <p:blipFill>
          <a:blip r:embed="rId4"/>
          <a:srcRect l="11430" t="8288" r="5613" b="29492"/>
          <a:stretch>
            <a:fillRect/>
          </a:stretch>
        </p:blipFill>
        <p:spPr>
          <a:xfrm>
            <a:off x="9921072" y="1745285"/>
            <a:ext cx="1938534" cy="2818595"/>
          </a:xfrm>
          <a:prstGeom prst="rect">
            <a:avLst/>
          </a:prstGeom>
          <a:ln w="12700">
            <a:miter lim="400000"/>
          </a:ln>
        </p:spPr>
      </p:pic>
      <p:pic>
        <p:nvPicPr>
          <p:cNvPr id="277" name="Picture 3" descr="Picture 3"/>
          <p:cNvPicPr>
            <a:picLocks noChangeAspect="1"/>
          </p:cNvPicPr>
          <p:nvPr/>
        </p:nvPicPr>
        <p:blipFill>
          <a:blip r:embed="rId5"/>
          <a:srcRect r="490" b="12258"/>
          <a:stretch>
            <a:fillRect/>
          </a:stretch>
        </p:blipFill>
        <p:spPr>
          <a:xfrm>
            <a:off x="7122751" y="4470029"/>
            <a:ext cx="1790701" cy="17609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3"/>
                  <a:pt x="0" y="10798"/>
                </a:cubicBezTo>
                <a:cubicBezTo>
                  <a:pt x="0" y="16762"/>
                  <a:pt x="4836" y="21600"/>
                  <a:pt x="10800" y="21600"/>
                </a:cubicBezTo>
                <a:cubicBezTo>
                  <a:pt x="16764" y="21600"/>
                  <a:pt x="21600" y="16762"/>
                  <a:pt x="21600" y="10798"/>
                </a:cubicBezTo>
                <a:cubicBezTo>
                  <a:pt x="21600" y="4833"/>
                  <a:pt x="16764" y="0"/>
                  <a:pt x="10800" y="0"/>
                </a:cubicBezTo>
                <a:close/>
              </a:path>
            </a:pathLst>
          </a:custGeom>
          <a:ln w="12700">
            <a:miter lim="400000"/>
          </a:ln>
        </p:spPr>
      </p:pic>
      <p:pic>
        <p:nvPicPr>
          <p:cNvPr id="278" name="Picture 8" descr="Picture 8"/>
          <p:cNvPicPr>
            <a:picLocks noChangeAspect="1"/>
          </p:cNvPicPr>
          <p:nvPr/>
        </p:nvPicPr>
        <p:blipFill>
          <a:blip r:embed="rId6"/>
          <a:srcRect l="2723" t="1874" r="8" b="2"/>
          <a:stretch>
            <a:fillRect/>
          </a:stretch>
        </p:blipFill>
        <p:spPr>
          <a:xfrm>
            <a:off x="9161439" y="4470029"/>
            <a:ext cx="1633936" cy="1764111"/>
          </a:xfrm>
          <a:custGeom>
            <a:avLst/>
            <a:gdLst/>
            <a:ahLst/>
            <a:cxnLst>
              <a:cxn ang="0">
                <a:pos x="wd2" y="hd2"/>
              </a:cxn>
              <a:cxn ang="5400000">
                <a:pos x="wd2" y="hd2"/>
              </a:cxn>
              <a:cxn ang="10800000">
                <a:pos x="wd2" y="hd2"/>
              </a:cxn>
              <a:cxn ang="16200000">
                <a:pos x="wd2" y="hd2"/>
              </a:cxn>
            </a:cxnLst>
            <a:rect l="0" t="0" r="r" b="b"/>
            <a:pathLst>
              <a:path w="21600" h="21600" extrusionOk="0">
                <a:moveTo>
                  <a:pt x="11102" y="0"/>
                </a:moveTo>
                <a:cubicBezTo>
                  <a:pt x="4970" y="0"/>
                  <a:pt x="0" y="4928"/>
                  <a:pt x="0" y="11007"/>
                </a:cubicBezTo>
                <a:cubicBezTo>
                  <a:pt x="0" y="16062"/>
                  <a:pt x="3443" y="20309"/>
                  <a:pt x="8127" y="21600"/>
                </a:cubicBezTo>
                <a:lnTo>
                  <a:pt x="14082" y="21600"/>
                </a:lnTo>
                <a:cubicBezTo>
                  <a:pt x="17610" y="20627"/>
                  <a:pt x="20423" y="17980"/>
                  <a:pt x="21600" y="14568"/>
                </a:cubicBezTo>
                <a:lnTo>
                  <a:pt x="21600" y="7445"/>
                </a:lnTo>
                <a:cubicBezTo>
                  <a:pt x="20106" y="3115"/>
                  <a:pt x="15975" y="0"/>
                  <a:pt x="11102" y="0"/>
                </a:cubicBezTo>
                <a:close/>
              </a:path>
            </a:pathLst>
          </a:custGeom>
          <a:ln w="12700">
            <a:miter lim="400000"/>
          </a:ln>
        </p:spPr>
      </p:pic>
      <p:sp>
        <p:nvSpPr>
          <p:cNvPr id="16" name="CaixaDeTexto 15">
            <a:extLst>
              <a:ext uri="{FF2B5EF4-FFF2-40B4-BE49-F238E27FC236}">
                <a16:creationId xmlns:a16="http://schemas.microsoft.com/office/drawing/2014/main" id="{40BF5E32-8E3B-46C3-A81A-473061C09502}"/>
              </a:ext>
            </a:extLst>
          </p:cNvPr>
          <p:cNvSpPr txBox="1"/>
          <p:nvPr/>
        </p:nvSpPr>
        <p:spPr>
          <a:xfrm>
            <a:off x="269106" y="1667991"/>
            <a:ext cx="5578907"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a:buSzPct val="100000"/>
              <a:buChar char="•"/>
              <a:defRPr sz="1400">
                <a:solidFill>
                  <a:srgbClr val="FFFFFF"/>
                </a:solidFill>
              </a:defRPr>
            </a:pPr>
            <a:r>
              <a:rPr lang="en-US" sz="1400" dirty="0"/>
              <a:t>Spinal gangliogliomas are rare intramedullary lesions, more frequent in children and young adults [22]. </a:t>
            </a:r>
          </a:p>
          <a:p>
            <a:pPr marL="228600" indent="-228600" algn="just">
              <a:buSzPct val="100000"/>
              <a:buChar char="•"/>
              <a:defRPr sz="1400">
                <a:solidFill>
                  <a:srgbClr val="FFFFFF"/>
                </a:solidFill>
              </a:defRPr>
            </a:pPr>
            <a:endParaRPr lang="en-US" sz="1400" dirty="0"/>
          </a:p>
          <a:p>
            <a:pPr marL="228600" indent="-228600" algn="just">
              <a:buSzPct val="100000"/>
              <a:buChar char="•"/>
              <a:defRPr sz="1400">
                <a:solidFill>
                  <a:srgbClr val="FFFFFF"/>
                </a:solidFill>
              </a:defRPr>
            </a:pPr>
            <a:r>
              <a:rPr lang="en-US" sz="1400" dirty="0"/>
              <a:t>They are typically slow growing and low grade (I/II) lesions but have a high likelihood of local recurrence[23]. Most frequently involves the cervical cord,  followed by thoracic and lumbar spine and the entire length of the spinal cord (holocord).</a:t>
            </a:r>
          </a:p>
          <a:p>
            <a:pPr marL="228600" indent="-228600" algn="just">
              <a:buSzPct val="100000"/>
              <a:buChar char="•"/>
              <a:defRPr sz="1400">
                <a:solidFill>
                  <a:srgbClr val="FFFFFF"/>
                </a:solidFill>
              </a:defRPr>
            </a:pPr>
            <a:endParaRPr lang="en-US" sz="1400" dirty="0"/>
          </a:p>
          <a:p>
            <a:pPr marL="228600" indent="-228600" algn="just">
              <a:buSzPct val="100000"/>
              <a:buChar char="•"/>
              <a:defRPr sz="1400">
                <a:solidFill>
                  <a:srgbClr val="FFFFFF"/>
                </a:solidFill>
              </a:defRPr>
            </a:pPr>
            <a:r>
              <a:rPr lang="en-US" sz="1400" dirty="0"/>
              <a:t>They are typically eccentric and involve long segments of the spinal cord (Fig 9). On imaging, scoliosis and bone remodeling are common but nonspecific findings [23].  </a:t>
            </a:r>
          </a:p>
          <a:p>
            <a:pPr marL="228600" indent="-228600" algn="just">
              <a:buSzPct val="100000"/>
              <a:buChar char="•"/>
              <a:defRPr sz="1400">
                <a:solidFill>
                  <a:srgbClr val="FFFFFF"/>
                </a:solidFill>
              </a:defRPr>
            </a:pPr>
            <a:endParaRPr lang="en-US" sz="1400" dirty="0"/>
          </a:p>
          <a:p>
            <a:pPr marL="228600" indent="-228600" algn="just">
              <a:buSzPct val="100000"/>
              <a:buChar char="•"/>
              <a:defRPr sz="1400">
                <a:solidFill>
                  <a:srgbClr val="FFFFFF"/>
                </a:solidFill>
              </a:defRPr>
            </a:pPr>
            <a:r>
              <a:rPr lang="en-US" sz="1400" dirty="0"/>
              <a:t>MRI features:  Usually circumscribed solid or mixed solid and cystic mass occupying a long segment of the spinal cord, hypointense  on T1W, hyperintense T2W with variable enhancement patterns, from absent to marked [22]. Calcification may be present but is less common than in intracranial gangliogliomas. </a:t>
            </a:r>
          </a:p>
          <a:p>
            <a:pPr marL="228600" indent="-228600" algn="just">
              <a:buSzPct val="100000"/>
              <a:buChar char="•"/>
              <a:defRPr sz="1400">
                <a:solidFill>
                  <a:srgbClr val="FFFFFF"/>
                </a:solidFill>
              </a:defRPr>
            </a:pPr>
            <a:endParaRPr lang="en-US" sz="1400" dirty="0"/>
          </a:p>
        </p:txBody>
      </p:sp>
      <p:sp>
        <p:nvSpPr>
          <p:cNvPr id="17" name="Retângulo: Cantos Arredondados 16">
            <a:extLst>
              <a:ext uri="{FF2B5EF4-FFF2-40B4-BE49-F238E27FC236}">
                <a16:creationId xmlns:a16="http://schemas.microsoft.com/office/drawing/2014/main" id="{63BA537A-DA7F-4513-9409-816CC921B2CC}"/>
              </a:ext>
            </a:extLst>
          </p:cNvPr>
          <p:cNvSpPr/>
          <p:nvPr/>
        </p:nvSpPr>
        <p:spPr>
          <a:xfrm>
            <a:off x="1396624" y="5594915"/>
            <a:ext cx="4348637" cy="987502"/>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28600" indent="-228600" algn="ctr">
              <a:buSzPct val="100000"/>
              <a:buChar char="•"/>
              <a:defRPr sz="1400">
                <a:solidFill>
                  <a:srgbClr val="FF0000"/>
                </a:solidFill>
              </a:defRPr>
            </a:pPr>
            <a:r>
              <a:rPr lang="en-US" sz="1300" b="1" dirty="0"/>
              <a:t>They can present mixed signal intensity on T1W MR images due to the dual cellular elements of the tumor  (glial and neural) and is a  very specific characteristic among spine cord tumors.   </a:t>
            </a:r>
          </a:p>
        </p:txBody>
      </p:sp>
      <p:pic>
        <p:nvPicPr>
          <p:cNvPr id="18" name="Picture 2" descr="Tip -">
            <a:extLst>
              <a:ext uri="{FF2B5EF4-FFF2-40B4-BE49-F238E27FC236}">
                <a16:creationId xmlns:a16="http://schemas.microsoft.com/office/drawing/2014/main" id="{A551BCA1-E821-45D3-AF40-6F05F4EE20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686" t="16715" r="11514" b="17712"/>
          <a:stretch/>
        </p:blipFill>
        <p:spPr bwMode="auto">
          <a:xfrm>
            <a:off x="401577" y="5594914"/>
            <a:ext cx="1170047" cy="987739"/>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758B4209-290F-40F8-A032-54B6C6DE5723}"/>
              </a:ext>
            </a:extLst>
          </p:cNvPr>
          <p:cNvSpPr txBox="1"/>
          <p:nvPr/>
        </p:nvSpPr>
        <p:spPr>
          <a:xfrm>
            <a:off x="5980201" y="6329732"/>
            <a:ext cx="593963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1100" b="1" dirty="0">
                <a:solidFill>
                  <a:srgbClr val="F8F8F8"/>
                </a:solidFill>
                <a:latin typeface="+mn-lt"/>
              </a:rPr>
              <a:t>Fig 9. Intramedullary Ganglioglioma exhibiting eccentric location (red arrows) and involving long segment of the spinal cord (yellow circle)</a:t>
            </a:r>
          </a:p>
        </p:txBody>
      </p:sp>
      <p:sp>
        <p:nvSpPr>
          <p:cNvPr id="22" name="Elipse 21">
            <a:extLst>
              <a:ext uri="{FF2B5EF4-FFF2-40B4-BE49-F238E27FC236}">
                <a16:creationId xmlns:a16="http://schemas.microsoft.com/office/drawing/2014/main" id="{B17B83CA-6DB6-4D74-B3D4-33469A19642A}"/>
              </a:ext>
            </a:extLst>
          </p:cNvPr>
          <p:cNvSpPr/>
          <p:nvPr/>
        </p:nvSpPr>
        <p:spPr>
          <a:xfrm rot="21196565">
            <a:off x="8336193" y="2093585"/>
            <a:ext cx="825245" cy="1459240"/>
          </a:xfrm>
          <a:prstGeom prst="ellipse">
            <a:avLst/>
          </a:prstGeom>
          <a:noFill/>
          <a:ln w="28575" cap="flat">
            <a:solidFill>
              <a:srgbClr val="FFC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effectLst/>
              <a:uFillTx/>
              <a:latin typeface="+mn-lt"/>
              <a:ea typeface="+mn-ea"/>
              <a:cs typeface="+mn-cs"/>
              <a:sym typeface="Calibri"/>
            </a:endParaRPr>
          </a:p>
        </p:txBody>
      </p:sp>
      <p:cxnSp>
        <p:nvCxnSpPr>
          <p:cNvPr id="23" name="Conector de Seta Reta 22">
            <a:extLst>
              <a:ext uri="{FF2B5EF4-FFF2-40B4-BE49-F238E27FC236}">
                <a16:creationId xmlns:a16="http://schemas.microsoft.com/office/drawing/2014/main" id="{95BC7E66-F0AE-420F-975B-E66D1785B07C}"/>
              </a:ext>
            </a:extLst>
          </p:cNvPr>
          <p:cNvCxnSpPr>
            <a:cxnSpLocks/>
          </p:cNvCxnSpPr>
          <p:nvPr/>
        </p:nvCxnSpPr>
        <p:spPr>
          <a:xfrm flipH="1">
            <a:off x="6814759" y="1985066"/>
            <a:ext cx="137228" cy="362925"/>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EDD0BC82-E7DD-44EB-9DBF-8E7F931DADE9}"/>
              </a:ext>
            </a:extLst>
          </p:cNvPr>
          <p:cNvCxnSpPr>
            <a:cxnSpLocks/>
          </p:cNvCxnSpPr>
          <p:nvPr/>
        </p:nvCxnSpPr>
        <p:spPr>
          <a:xfrm flipH="1" flipV="1">
            <a:off x="7003672" y="3433861"/>
            <a:ext cx="266522" cy="322814"/>
          </a:xfrm>
          <a:prstGeom prst="straightConnector1">
            <a:avLst/>
          </a:prstGeom>
          <a:noFill/>
          <a:ln w="254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 name="Retângulo 11"/>
          <p:cNvGrpSpPr/>
          <p:nvPr/>
        </p:nvGrpSpPr>
        <p:grpSpPr>
          <a:xfrm>
            <a:off x="129557" y="121957"/>
            <a:ext cx="11803324" cy="774206"/>
            <a:chOff x="0" y="0"/>
            <a:chExt cx="11803322" cy="774204"/>
          </a:xfrm>
        </p:grpSpPr>
        <p:sp>
          <p:nvSpPr>
            <p:cNvPr id="281"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82" name="Habitually involves bone structures"/>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t>Habitually involves </a:t>
              </a:r>
              <a:r>
                <a:rPr>
                  <a:solidFill>
                    <a:srgbClr val="FF0000"/>
                  </a:solidFill>
                </a:rPr>
                <a:t>bone</a:t>
              </a:r>
              <a:r>
                <a:rPr>
                  <a:solidFill>
                    <a:srgbClr val="FFFFFF"/>
                  </a:solidFill>
                </a:rPr>
                <a:t> </a:t>
              </a:r>
              <a:r>
                <a:t>structures</a:t>
              </a:r>
            </a:p>
          </p:txBody>
        </p:sp>
      </p:grpSp>
      <p:grpSp>
        <p:nvGrpSpPr>
          <p:cNvPr id="286" name="Retângulo 79"/>
          <p:cNvGrpSpPr/>
          <p:nvPr/>
        </p:nvGrpSpPr>
        <p:grpSpPr>
          <a:xfrm>
            <a:off x="129556" y="939968"/>
            <a:ext cx="11803324" cy="529236"/>
            <a:chOff x="0" y="0"/>
            <a:chExt cx="11803322" cy="529234"/>
          </a:xfrm>
        </p:grpSpPr>
        <p:sp>
          <p:nvSpPr>
            <p:cNvPr id="284"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285" name="Intradural Chordoma"/>
            <p:cNvSpPr txBox="1"/>
            <p:nvPr/>
          </p:nvSpPr>
          <p:spPr>
            <a:xfrm>
              <a:off x="55244" y="68382"/>
              <a:ext cx="11692833" cy="392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t>Intradural Chordoma</a:t>
              </a:r>
            </a:p>
          </p:txBody>
        </p:sp>
      </p:grpSp>
      <p:sp>
        <p:nvSpPr>
          <p:cNvPr id="287" name="Retângulo 23"/>
          <p:cNvSpPr/>
          <p:nvPr/>
        </p:nvSpPr>
        <p:spPr>
          <a:xfrm>
            <a:off x="5888355" y="1531745"/>
            <a:ext cx="5989281" cy="5137624"/>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288" name="Picture 3" descr="Picture 3"/>
          <p:cNvPicPr>
            <a:picLocks noChangeAspect="1"/>
          </p:cNvPicPr>
          <p:nvPr/>
        </p:nvPicPr>
        <p:blipFill>
          <a:blip r:embed="rId2"/>
          <a:srcRect l="23160" t="6982" r="25729" b="8804"/>
          <a:stretch>
            <a:fillRect/>
          </a:stretch>
        </p:blipFill>
        <p:spPr>
          <a:xfrm>
            <a:off x="6040755" y="1594707"/>
            <a:ext cx="1838071" cy="3154794"/>
          </a:xfrm>
          <a:prstGeom prst="rect">
            <a:avLst/>
          </a:prstGeom>
          <a:ln w="12700">
            <a:miter lim="400000"/>
          </a:ln>
        </p:spPr>
      </p:pic>
      <p:pic>
        <p:nvPicPr>
          <p:cNvPr id="289" name="Picture 7" descr="Picture 7"/>
          <p:cNvPicPr>
            <a:picLocks noChangeAspect="1"/>
          </p:cNvPicPr>
          <p:nvPr/>
        </p:nvPicPr>
        <p:blipFill>
          <a:blip r:embed="rId3"/>
          <a:srcRect l="32391" r="16528" b="16838"/>
          <a:stretch>
            <a:fillRect/>
          </a:stretch>
        </p:blipFill>
        <p:spPr>
          <a:xfrm>
            <a:off x="7958957" y="1594707"/>
            <a:ext cx="1913666" cy="3115401"/>
          </a:xfrm>
          <a:prstGeom prst="rect">
            <a:avLst/>
          </a:prstGeom>
          <a:ln w="12700">
            <a:miter lim="400000"/>
          </a:ln>
        </p:spPr>
      </p:pic>
      <p:pic>
        <p:nvPicPr>
          <p:cNvPr id="290" name="Picture 7" descr="Picture 7"/>
          <p:cNvPicPr>
            <a:picLocks noChangeAspect="1"/>
          </p:cNvPicPr>
          <p:nvPr/>
        </p:nvPicPr>
        <p:blipFill>
          <a:blip r:embed="rId4"/>
          <a:srcRect l="34409" t="13916" r="16100" b="1074"/>
          <a:stretch>
            <a:fillRect/>
          </a:stretch>
        </p:blipFill>
        <p:spPr>
          <a:xfrm>
            <a:off x="9799957" y="1594706"/>
            <a:ext cx="1815673" cy="3115402"/>
          </a:xfrm>
          <a:prstGeom prst="rect">
            <a:avLst/>
          </a:prstGeom>
          <a:ln w="12700">
            <a:miter lim="400000"/>
          </a:ln>
        </p:spPr>
      </p:pic>
      <p:pic>
        <p:nvPicPr>
          <p:cNvPr id="291" name="Picture 4" descr="Picture 4"/>
          <p:cNvPicPr>
            <a:picLocks noChangeAspect="1"/>
          </p:cNvPicPr>
          <p:nvPr/>
        </p:nvPicPr>
        <p:blipFill>
          <a:blip r:embed="rId5"/>
          <a:srcRect l="14926" t="25186" r="18007" b="14457"/>
          <a:stretch>
            <a:fillRect/>
          </a:stretch>
        </p:blipFill>
        <p:spPr>
          <a:xfrm rot="21161495">
            <a:off x="6950567" y="4766065"/>
            <a:ext cx="1746648" cy="1573214"/>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8" y="0"/>
                  <a:pt x="0" y="4836"/>
                  <a:pt x="0" y="10800"/>
                </a:cubicBezTo>
                <a:cubicBezTo>
                  <a:pt x="0" y="16764"/>
                  <a:pt x="4838" y="21600"/>
                  <a:pt x="10802" y="21600"/>
                </a:cubicBezTo>
                <a:cubicBezTo>
                  <a:pt x="16767" y="21600"/>
                  <a:pt x="21600" y="16764"/>
                  <a:pt x="21600" y="10800"/>
                </a:cubicBezTo>
                <a:cubicBezTo>
                  <a:pt x="21600" y="4836"/>
                  <a:pt x="16767" y="0"/>
                  <a:pt x="10802" y="0"/>
                </a:cubicBezTo>
                <a:close/>
              </a:path>
            </a:pathLst>
          </a:custGeom>
          <a:ln w="12700">
            <a:miter lim="400000"/>
          </a:ln>
        </p:spPr>
      </p:pic>
      <p:pic>
        <p:nvPicPr>
          <p:cNvPr id="292" name="Picture 5" descr="Picture 5"/>
          <p:cNvPicPr>
            <a:picLocks noChangeAspect="1"/>
          </p:cNvPicPr>
          <p:nvPr/>
        </p:nvPicPr>
        <p:blipFill>
          <a:blip r:embed="rId6"/>
          <a:srcRect l="27335" t="36598" r="22498" b="13785"/>
          <a:stretch>
            <a:fillRect/>
          </a:stretch>
        </p:blipFill>
        <p:spPr>
          <a:xfrm>
            <a:off x="8868067" y="4710107"/>
            <a:ext cx="1703388" cy="16851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6" name="CaixaDeTexto 15">
            <a:extLst>
              <a:ext uri="{FF2B5EF4-FFF2-40B4-BE49-F238E27FC236}">
                <a16:creationId xmlns:a16="http://schemas.microsoft.com/office/drawing/2014/main" id="{AB226C93-3FEF-4241-BDA3-7631681FB446}"/>
              </a:ext>
            </a:extLst>
          </p:cNvPr>
          <p:cNvSpPr txBox="1"/>
          <p:nvPr/>
        </p:nvSpPr>
        <p:spPr>
          <a:xfrm>
            <a:off x="331812" y="1594706"/>
            <a:ext cx="5379401" cy="3754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a:buSzPct val="100000"/>
              <a:buChar char="•"/>
              <a:defRPr sz="1500">
                <a:solidFill>
                  <a:srgbClr val="FFFFFF"/>
                </a:solidFill>
              </a:defRPr>
            </a:pPr>
            <a:r>
              <a:rPr lang="en-US" sz="1400" dirty="0"/>
              <a:t>Chordoma is a low-grade malignant bone tumor derived from embryonic notochord remnants along the axial skeleton, mainly in sacrococcygeal region and skull base. </a:t>
            </a:r>
            <a:r>
              <a:rPr lang="en-US" sz="1400" dirty="0">
                <a:solidFill>
                  <a:srgbClr val="FFC000"/>
                </a:solidFill>
              </a:rPr>
              <a:t>Most chordomas are extradural, infiltrative and cause extensive bone destruction. </a:t>
            </a:r>
          </a:p>
          <a:p>
            <a:pPr marL="228600" indent="-228600" algn="just">
              <a:buSzPct val="100000"/>
              <a:buChar char="•"/>
              <a:defRPr sz="1500">
                <a:solidFill>
                  <a:srgbClr val="FFFFFF"/>
                </a:solidFill>
              </a:defRPr>
            </a:pPr>
            <a:endParaRPr lang="en-US" sz="1400" dirty="0"/>
          </a:p>
          <a:p>
            <a:pPr marL="228600" indent="-228600" algn="just">
              <a:buSzPct val="100000"/>
              <a:buChar char="•"/>
              <a:defRPr sz="1500">
                <a:solidFill>
                  <a:srgbClr val="FFFFFF"/>
                </a:solidFill>
              </a:defRPr>
            </a:pPr>
            <a:r>
              <a:rPr lang="en-US" sz="1400" dirty="0"/>
              <a:t>Intradural chordomas are uncommon lesions and mostly intracranial located,  especially the prepontine region. Spinal chordomas without bone involvement are extremely  rare with only a few case reports. </a:t>
            </a:r>
          </a:p>
          <a:p>
            <a:pPr marL="228600" indent="-228600" algn="just">
              <a:buSzPct val="100000"/>
              <a:buChar char="•"/>
              <a:defRPr sz="1500">
                <a:solidFill>
                  <a:srgbClr val="FFFFFF"/>
                </a:solidFill>
              </a:defRPr>
            </a:pPr>
            <a:endParaRPr lang="en-US" sz="1400" dirty="0"/>
          </a:p>
          <a:p>
            <a:pPr marL="150394" indent="-150394" algn="just">
              <a:buSzPct val="100000"/>
              <a:buChar char="•"/>
              <a:defRPr sz="1500">
                <a:solidFill>
                  <a:srgbClr val="FFFFFF"/>
                </a:solidFill>
              </a:defRPr>
            </a:pPr>
            <a:r>
              <a:rPr lang="en-US" sz="1400" dirty="0"/>
              <a:t>Generally, intradural chordomas have better prognosis than typical chordomas [24]  due to their circumscribed margins and the absence of bone involvement allowing for total resection.</a:t>
            </a:r>
          </a:p>
          <a:p>
            <a:pPr marL="150394" indent="-150394" algn="just">
              <a:buSzPct val="100000"/>
              <a:buChar char="•"/>
              <a:defRPr sz="1500">
                <a:solidFill>
                  <a:srgbClr val="FFFFFF"/>
                </a:solidFill>
              </a:defRPr>
            </a:pPr>
            <a:endParaRPr lang="en-US" sz="1400" dirty="0"/>
          </a:p>
          <a:p>
            <a:pPr marL="150394" indent="-150394" algn="just">
              <a:buSzPct val="100000"/>
              <a:buChar char="•"/>
              <a:defRPr sz="1500">
                <a:solidFill>
                  <a:srgbClr val="FFFFFF"/>
                </a:solidFill>
              </a:defRPr>
            </a:pPr>
            <a:r>
              <a:rPr lang="en-US" sz="1400" dirty="0"/>
              <a:t>Due to its intradural location and circumscribed aspect, it is difficult to distinguish an Intradural chordoma from a neurogenic tumor by imaging, specially when the lesion is dumbbell-shaped. </a:t>
            </a:r>
            <a:r>
              <a:rPr lang="en-US" sz="1400"/>
              <a:t>(Fig 10)</a:t>
            </a:r>
            <a:endParaRPr lang="en-US" sz="1400" dirty="0"/>
          </a:p>
        </p:txBody>
      </p:sp>
      <p:sp>
        <p:nvSpPr>
          <p:cNvPr id="17" name="CaixaDeTexto 16">
            <a:extLst>
              <a:ext uri="{FF2B5EF4-FFF2-40B4-BE49-F238E27FC236}">
                <a16:creationId xmlns:a16="http://schemas.microsoft.com/office/drawing/2014/main" id="{5DDDABB2-1ECF-4D5B-BD3B-CBB5ED161288}"/>
              </a:ext>
            </a:extLst>
          </p:cNvPr>
          <p:cNvSpPr txBox="1"/>
          <p:nvPr/>
        </p:nvSpPr>
        <p:spPr>
          <a:xfrm>
            <a:off x="5913969" y="6381275"/>
            <a:ext cx="6096000"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dirty="0">
                <a:solidFill>
                  <a:srgbClr val="F8F8F8"/>
                </a:solidFill>
                <a:latin typeface="+mn-lt"/>
              </a:rPr>
              <a:t>Fig </a:t>
            </a:r>
            <a:r>
              <a:rPr lang="en-US" sz="1100" b="1" dirty="0">
                <a:solidFill>
                  <a:srgbClr val="F8F8F8"/>
                </a:solidFill>
              </a:rPr>
              <a:t>10</a:t>
            </a:r>
            <a:r>
              <a:rPr lang="en-US" sz="1100" b="1" dirty="0">
                <a:solidFill>
                  <a:srgbClr val="F8F8F8"/>
                </a:solidFill>
                <a:latin typeface="+mn-lt"/>
              </a:rPr>
              <a:t>. </a:t>
            </a:r>
            <a:r>
              <a:rPr lang="en-US" sz="1100" b="1" dirty="0">
                <a:solidFill>
                  <a:srgbClr val="F8F8F8"/>
                </a:solidFill>
              </a:rPr>
              <a:t>Intradural Chordoma</a:t>
            </a:r>
            <a:endParaRPr lang="en-US" sz="1100" b="1" dirty="0">
              <a:solidFill>
                <a:srgbClr val="F8F8F8"/>
              </a:solidFill>
              <a:latin typeface="+mn-lt"/>
            </a:endParaRPr>
          </a:p>
        </p:txBody>
      </p:sp>
      <p:sp>
        <p:nvSpPr>
          <p:cNvPr id="18" name="Retângulo: Cantos Arredondados 17">
            <a:extLst>
              <a:ext uri="{FF2B5EF4-FFF2-40B4-BE49-F238E27FC236}">
                <a16:creationId xmlns:a16="http://schemas.microsoft.com/office/drawing/2014/main" id="{7892E5A7-265B-4D79-91EB-F3BF58FB8BB4}"/>
              </a:ext>
            </a:extLst>
          </p:cNvPr>
          <p:cNvSpPr/>
          <p:nvPr/>
        </p:nvSpPr>
        <p:spPr>
          <a:xfrm>
            <a:off x="1409857" y="5706461"/>
            <a:ext cx="4230960" cy="817243"/>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28600" indent="-228600" algn="ctr">
              <a:buSzPct val="100000"/>
              <a:buChar char="•"/>
              <a:defRPr sz="1400">
                <a:solidFill>
                  <a:srgbClr val="FF0000"/>
                </a:solidFill>
              </a:defRPr>
            </a:pPr>
            <a:r>
              <a:rPr lang="en-US" sz="1400" b="1" dirty="0"/>
              <a:t>Intradural location and circumscribed aspect (sometimes dumbbell-shaped) making hard the differential diagnosis with neurogenic tumor. </a:t>
            </a:r>
          </a:p>
        </p:txBody>
      </p:sp>
      <p:pic>
        <p:nvPicPr>
          <p:cNvPr id="19" name="Picture 2" descr="Tip -">
            <a:extLst>
              <a:ext uri="{FF2B5EF4-FFF2-40B4-BE49-F238E27FC236}">
                <a16:creationId xmlns:a16="http://schemas.microsoft.com/office/drawing/2014/main" id="{48EE3A9A-A5C1-4A61-8816-EF0E006FE5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686" t="16715" r="11514" b="17712"/>
          <a:stretch/>
        </p:blipFill>
        <p:spPr bwMode="auto">
          <a:xfrm>
            <a:off x="479349" y="5706461"/>
            <a:ext cx="1044175" cy="83871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de Seta Reta 3">
            <a:extLst>
              <a:ext uri="{FF2B5EF4-FFF2-40B4-BE49-F238E27FC236}">
                <a16:creationId xmlns:a16="http://schemas.microsoft.com/office/drawing/2014/main" id="{C20E79D0-B32C-440C-9B55-7BE4BD899E7B}"/>
              </a:ext>
            </a:extLst>
          </p:cNvPr>
          <p:cNvCxnSpPr/>
          <p:nvPr/>
        </p:nvCxnSpPr>
        <p:spPr>
          <a:xfrm flipH="1">
            <a:off x="7400925" y="1775671"/>
            <a:ext cx="558032" cy="538904"/>
          </a:xfrm>
          <a:prstGeom prst="straightConnector1">
            <a:avLst/>
          </a:prstGeom>
          <a:noFill/>
          <a:ln w="2222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Conector de Seta Reta 21">
            <a:extLst>
              <a:ext uri="{FF2B5EF4-FFF2-40B4-BE49-F238E27FC236}">
                <a16:creationId xmlns:a16="http://schemas.microsoft.com/office/drawing/2014/main" id="{DD410B95-1FFC-47ED-86EF-E70ECCA3E645}"/>
              </a:ext>
            </a:extLst>
          </p:cNvPr>
          <p:cNvCxnSpPr/>
          <p:nvPr/>
        </p:nvCxnSpPr>
        <p:spPr>
          <a:xfrm flipH="1">
            <a:off x="9258935" y="1878441"/>
            <a:ext cx="558032" cy="538904"/>
          </a:xfrm>
          <a:prstGeom prst="straightConnector1">
            <a:avLst/>
          </a:prstGeom>
          <a:noFill/>
          <a:ln w="2222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Conector de Seta Reta 22">
            <a:extLst>
              <a:ext uri="{FF2B5EF4-FFF2-40B4-BE49-F238E27FC236}">
                <a16:creationId xmlns:a16="http://schemas.microsoft.com/office/drawing/2014/main" id="{73C16519-12A4-43E4-B151-8E37AB276D0E}"/>
              </a:ext>
            </a:extLst>
          </p:cNvPr>
          <p:cNvCxnSpPr/>
          <p:nvPr/>
        </p:nvCxnSpPr>
        <p:spPr>
          <a:xfrm flipH="1">
            <a:off x="7870486" y="4993427"/>
            <a:ext cx="558032" cy="538904"/>
          </a:xfrm>
          <a:prstGeom prst="straightConnector1">
            <a:avLst/>
          </a:prstGeom>
          <a:noFill/>
          <a:ln w="2222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E4CB84E2-877A-4182-9712-77106AF3E74C}"/>
              </a:ext>
            </a:extLst>
          </p:cNvPr>
          <p:cNvCxnSpPr/>
          <p:nvPr/>
        </p:nvCxnSpPr>
        <p:spPr>
          <a:xfrm flipH="1">
            <a:off x="9757451" y="4917227"/>
            <a:ext cx="558032" cy="538904"/>
          </a:xfrm>
          <a:prstGeom prst="straightConnector1">
            <a:avLst/>
          </a:prstGeom>
          <a:noFill/>
          <a:ln w="2222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Conector de Seta Reta 24">
            <a:extLst>
              <a:ext uri="{FF2B5EF4-FFF2-40B4-BE49-F238E27FC236}">
                <a16:creationId xmlns:a16="http://schemas.microsoft.com/office/drawing/2014/main" id="{0A6CE1F4-920C-403A-BEDE-CB0175B6F290}"/>
              </a:ext>
            </a:extLst>
          </p:cNvPr>
          <p:cNvCxnSpPr/>
          <p:nvPr/>
        </p:nvCxnSpPr>
        <p:spPr>
          <a:xfrm flipH="1">
            <a:off x="9209262" y="3417606"/>
            <a:ext cx="558032" cy="538904"/>
          </a:xfrm>
          <a:prstGeom prst="straightConnector1">
            <a:avLst/>
          </a:prstGeom>
          <a:noFill/>
          <a:ln w="2222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D2C8E18-8348-44CA-B2D0-FF6B6C3320B8}"/>
              </a:ext>
            </a:extLst>
          </p:cNvPr>
          <p:cNvSpPr/>
          <p:nvPr/>
        </p:nvSpPr>
        <p:spPr>
          <a:xfrm>
            <a:off x="171450" y="2943225"/>
            <a:ext cx="11849100" cy="3514725"/>
          </a:xfrm>
          <a:prstGeom prst="rect">
            <a:avLst/>
          </a:prstGeom>
          <a:noFill/>
          <a:ln w="34925"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grpSp>
        <p:nvGrpSpPr>
          <p:cNvPr id="297" name="Retângulo 17"/>
          <p:cNvGrpSpPr/>
          <p:nvPr/>
        </p:nvGrpSpPr>
        <p:grpSpPr>
          <a:xfrm>
            <a:off x="320923" y="183310"/>
            <a:ext cx="11636427" cy="774206"/>
            <a:chOff x="0" y="0"/>
            <a:chExt cx="11636425" cy="774204"/>
          </a:xfrm>
        </p:grpSpPr>
        <p:sp>
          <p:nvSpPr>
            <p:cNvPr id="295" name="Rectangle"/>
            <p:cNvSpPr/>
            <p:nvPr/>
          </p:nvSpPr>
          <p:spPr>
            <a:xfrm>
              <a:off x="-1" y="-1"/>
              <a:ext cx="11636427" cy="774206"/>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96" name="Algoritm/Conclusion"/>
            <p:cNvSpPr txBox="1"/>
            <p:nvPr/>
          </p:nvSpPr>
          <p:spPr>
            <a:xfrm>
              <a:off x="52069" y="112434"/>
              <a:ext cx="11532287" cy="549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3600" b="1"/>
              </a:lvl1pPr>
            </a:lstStyle>
            <a:p>
              <a:r>
                <a:t>Algoritm/Conclusion</a:t>
              </a:r>
            </a:p>
          </p:txBody>
        </p:sp>
      </p:grpSp>
      <p:sp>
        <p:nvSpPr>
          <p:cNvPr id="7" name="CaixaDeTexto 6">
            <a:extLst>
              <a:ext uri="{FF2B5EF4-FFF2-40B4-BE49-F238E27FC236}">
                <a16:creationId xmlns:a16="http://schemas.microsoft.com/office/drawing/2014/main" id="{E7552B26-4EC9-4191-981B-E88356FD6FF6}"/>
              </a:ext>
            </a:extLst>
          </p:cNvPr>
          <p:cNvSpPr txBox="1"/>
          <p:nvPr/>
        </p:nvSpPr>
        <p:spPr>
          <a:xfrm>
            <a:off x="372992" y="1305074"/>
            <a:ext cx="1153228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473" indent="-180473" algn="just">
              <a:buSzPct val="100000"/>
              <a:buChar char="•"/>
              <a:defRPr>
                <a:solidFill>
                  <a:srgbClr val="FFFFFF"/>
                </a:solidFill>
              </a:defRPr>
            </a:pPr>
            <a:r>
              <a:rPr lang="en-US" dirty="0"/>
              <a:t>After this presentation, radiologists should keep in mind that spinal tumors may present atypically, involving unexpected compartments and, therefore, it is necessary to know unusual differential diagnoses in order to better management of the patients.  </a:t>
            </a:r>
          </a:p>
          <a:p>
            <a:pPr marL="180473" indent="-180473" algn="just">
              <a:buSzPct val="100000"/>
              <a:buChar char="•"/>
              <a:defRPr>
                <a:solidFill>
                  <a:srgbClr val="FFFFFF"/>
                </a:solidFill>
              </a:defRPr>
            </a:pPr>
            <a:endParaRPr lang="en-US" dirty="0"/>
          </a:p>
          <a:p>
            <a:pPr marL="180473" indent="-180473" algn="just">
              <a:buSzPct val="100000"/>
              <a:buChar char="•"/>
              <a:defRPr>
                <a:solidFill>
                  <a:srgbClr val="FFFFFF"/>
                </a:solidFill>
              </a:defRPr>
            </a:pPr>
            <a:r>
              <a:rPr lang="en-US" dirty="0"/>
              <a:t>Although the MRI findings are not specific, some features can be highlighted as differentials:</a:t>
            </a:r>
          </a:p>
          <a:p>
            <a:pPr algn="just">
              <a:defRPr>
                <a:solidFill>
                  <a:srgbClr val="FFFFFF"/>
                </a:solidFill>
              </a:defRPr>
            </a:pPr>
            <a:endParaRPr lang="en-US" dirty="0"/>
          </a:p>
        </p:txBody>
      </p:sp>
      <p:sp>
        <p:nvSpPr>
          <p:cNvPr id="10" name="CaixaDeTexto 9">
            <a:extLst>
              <a:ext uri="{FF2B5EF4-FFF2-40B4-BE49-F238E27FC236}">
                <a16:creationId xmlns:a16="http://schemas.microsoft.com/office/drawing/2014/main" id="{BD2A34F9-D56A-4C8E-985B-FF9B863DD93E}"/>
              </a:ext>
            </a:extLst>
          </p:cNvPr>
          <p:cNvSpPr txBox="1"/>
          <p:nvPr/>
        </p:nvSpPr>
        <p:spPr>
          <a:xfrm>
            <a:off x="372991" y="3127890"/>
            <a:ext cx="11532289"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mj-lt"/>
              <a:buAutoNum type="arabicPeriod"/>
              <a:defRPr>
                <a:solidFill>
                  <a:srgbClr val="FFFFFF"/>
                </a:solidFill>
              </a:defRPr>
            </a:pPr>
            <a:r>
              <a:rPr lang="en-US" dirty="0">
                <a:solidFill>
                  <a:srgbClr val="FFC000"/>
                </a:solidFill>
              </a:rPr>
              <a:t>Intramedullary Schwannomas: </a:t>
            </a:r>
            <a:r>
              <a:rPr lang="en-US" dirty="0"/>
              <a:t>Look at for a predominant extramedullary component or intramedullary tumor continuity with a thickened spinal nerve root. </a:t>
            </a:r>
          </a:p>
          <a:p>
            <a:pPr marL="342900" indent="-342900" algn="just">
              <a:buFont typeface="+mj-lt"/>
              <a:buAutoNum type="arabicPeriod"/>
              <a:defRPr>
                <a:solidFill>
                  <a:srgbClr val="FFFFFF"/>
                </a:solidFill>
              </a:defRPr>
            </a:pPr>
            <a:r>
              <a:rPr lang="en-US" dirty="0">
                <a:solidFill>
                  <a:srgbClr val="FFC000"/>
                </a:solidFill>
              </a:rPr>
              <a:t>Intramedullary Meningioma: </a:t>
            </a:r>
            <a:r>
              <a:rPr lang="en-US" dirty="0"/>
              <a:t>Lesions with homogeneous enhancement pattern like to that of typical meningiomas in cervical spine. </a:t>
            </a:r>
            <a:endParaRPr lang="en-US" dirty="0">
              <a:solidFill>
                <a:srgbClr val="FFFFFF"/>
              </a:solidFill>
            </a:endParaRPr>
          </a:p>
          <a:p>
            <a:pPr marL="342900" indent="-342900" algn="just">
              <a:buFont typeface="+mj-lt"/>
              <a:buAutoNum type="arabicPeriod"/>
              <a:defRPr>
                <a:solidFill>
                  <a:srgbClr val="FFFFFF"/>
                </a:solidFill>
              </a:defRPr>
            </a:pPr>
            <a:r>
              <a:rPr lang="en-US" dirty="0">
                <a:solidFill>
                  <a:srgbClr val="FFC000"/>
                </a:solidFill>
              </a:rPr>
              <a:t>Intramedullary Metastasis: </a:t>
            </a:r>
            <a:r>
              <a:rPr lang="en-US" dirty="0"/>
              <a:t>Small enhancing lesions with extensive cord edema. Look at for ring and flame signs. </a:t>
            </a:r>
          </a:p>
          <a:p>
            <a:pPr marL="342900" indent="-342900" algn="just">
              <a:buFont typeface="+mj-lt"/>
              <a:buAutoNum type="arabicPeriod"/>
              <a:defRPr>
                <a:solidFill>
                  <a:srgbClr val="FFFFFF"/>
                </a:solidFill>
              </a:defRPr>
            </a:pPr>
            <a:r>
              <a:rPr lang="en-US" dirty="0">
                <a:solidFill>
                  <a:srgbClr val="FFC000"/>
                </a:solidFill>
              </a:rPr>
              <a:t>Primary intramedullary tumors:  </a:t>
            </a:r>
            <a:r>
              <a:rPr lang="en-US" dirty="0"/>
              <a:t>Keep in mind that ependymomas and astrocytomas have overlapping features, but the cap sign and syringohydromyelia can help the differential. Think about ganglioglioma in a presence of a circumscribed mass occupying a long segment of the cord in a child, specially if present mixed signal intensity on T1-weigthed MR images.</a:t>
            </a:r>
          </a:p>
          <a:p>
            <a:pPr marL="342900" indent="-342900" algn="just">
              <a:buFont typeface="+mj-lt"/>
              <a:buAutoNum type="arabicPeriod"/>
              <a:defRPr>
                <a:solidFill>
                  <a:srgbClr val="FFFFFF"/>
                </a:solidFill>
              </a:defRPr>
            </a:pPr>
            <a:r>
              <a:rPr lang="en-US" dirty="0">
                <a:solidFill>
                  <a:srgbClr val="FFC000"/>
                </a:solidFill>
              </a:rPr>
              <a:t>Intradural chordomas:</a:t>
            </a:r>
            <a:r>
              <a:rPr lang="en-US" dirty="0">
                <a:solidFill>
                  <a:srgbClr val="6967FF"/>
                </a:solidFill>
              </a:rPr>
              <a:t> </a:t>
            </a:r>
            <a:r>
              <a:rPr lang="en-US" dirty="0">
                <a:solidFill>
                  <a:srgbClr val="F8F8F8"/>
                </a:solidFill>
              </a:rPr>
              <a:t>Although extremely rare, remember that intradural chordomas may mimic neural sheath tumors</a:t>
            </a:r>
          </a:p>
        </p:txBody>
      </p:sp>
      <p:pic>
        <p:nvPicPr>
          <p:cNvPr id="11" name="Imagem 10" descr="Forma&#10;&#10;Descrição gerada automaticamente">
            <a:extLst>
              <a:ext uri="{FF2B5EF4-FFF2-40B4-BE49-F238E27FC236}">
                <a16:creationId xmlns:a16="http://schemas.microsoft.com/office/drawing/2014/main" id="{1B79CB44-0A5D-4556-A695-1B653F79155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200" b="95600" l="10000" r="90000">
                        <a14:foregroundMark x1="45500" y1="43067" x2="45500" y2="43067"/>
                        <a14:foregroundMark x1="43700" y1="46000" x2="43700" y2="46000"/>
                        <a14:foregroundMark x1="42600" y1="45600" x2="42600" y2="45600"/>
                        <a14:foregroundMark x1="43300" y1="45600" x2="43300" y2="45600"/>
                        <a14:foregroundMark x1="44000" y1="45600" x2="44000" y2="45600"/>
                        <a14:foregroundMark x1="41100" y1="46533" x2="41100" y2="46533"/>
                        <a14:foregroundMark x1="41100" y1="42133" x2="41100" y2="42133"/>
                        <a14:foregroundMark x1="37400" y1="36267" x2="37400" y2="36267"/>
                        <a14:foregroundMark x1="46300" y1="6800" x2="46300" y2="6800"/>
                        <a14:foregroundMark x1="49600" y1="1333" x2="49600" y2="1333"/>
                        <a14:foregroundMark x1="45500" y1="40667" x2="45500" y2="40667"/>
                        <a14:foregroundMark x1="52100" y1="70533" x2="52100" y2="70533"/>
                        <a14:foregroundMark x1="46300" y1="70533" x2="46300" y2="70533"/>
                        <a14:foregroundMark x1="52500" y1="93200" x2="52500" y2="93200"/>
                        <a14:foregroundMark x1="47000" y1="92667" x2="47000" y2="92667"/>
                        <a14:foregroundMark x1="45500" y1="95600" x2="45500" y2="95600"/>
                      </a14:backgroundRemoval>
                    </a14:imgEffect>
                  </a14:imgLayer>
                </a14:imgProps>
              </a:ext>
              <a:ext uri="{28A0092B-C50C-407E-A947-70E740481C1C}">
                <a14:useLocalDpi xmlns:a14="http://schemas.microsoft.com/office/drawing/2010/main" val="0"/>
              </a:ext>
            </a:extLst>
          </a:blip>
          <a:stretch>
            <a:fillRect/>
          </a:stretch>
        </p:blipFill>
        <p:spPr>
          <a:xfrm>
            <a:off x="10746728" y="1961875"/>
            <a:ext cx="1158552" cy="868914"/>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 name="Retângulo 17"/>
          <p:cNvGrpSpPr/>
          <p:nvPr/>
        </p:nvGrpSpPr>
        <p:grpSpPr>
          <a:xfrm>
            <a:off x="320923" y="183310"/>
            <a:ext cx="11636427" cy="774206"/>
            <a:chOff x="0" y="0"/>
            <a:chExt cx="11636425" cy="774204"/>
          </a:xfrm>
        </p:grpSpPr>
        <p:sp>
          <p:nvSpPr>
            <p:cNvPr id="302" name="Rectangle"/>
            <p:cNvSpPr/>
            <p:nvPr/>
          </p:nvSpPr>
          <p:spPr>
            <a:xfrm>
              <a:off x="-1" y="-1"/>
              <a:ext cx="11636427" cy="774206"/>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303" name="References"/>
            <p:cNvSpPr txBox="1"/>
            <p:nvPr/>
          </p:nvSpPr>
          <p:spPr>
            <a:xfrm>
              <a:off x="52069" y="112434"/>
              <a:ext cx="11532287" cy="549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3600" b="1"/>
              </a:lvl1pPr>
            </a:lstStyle>
            <a:p>
              <a:r>
                <a:t>References</a:t>
              </a:r>
            </a:p>
          </p:txBody>
        </p:sp>
      </p:grpSp>
      <p:sp>
        <p:nvSpPr>
          <p:cNvPr id="7" name="CaixaDeTexto 6">
            <a:extLst>
              <a:ext uri="{FF2B5EF4-FFF2-40B4-BE49-F238E27FC236}">
                <a16:creationId xmlns:a16="http://schemas.microsoft.com/office/drawing/2014/main" id="{B53E31A9-68CC-4A4E-AA19-079F8A4C34B8}"/>
              </a:ext>
            </a:extLst>
          </p:cNvPr>
          <p:cNvSpPr txBox="1"/>
          <p:nvPr/>
        </p:nvSpPr>
        <p:spPr>
          <a:xfrm>
            <a:off x="372992" y="1246381"/>
            <a:ext cx="11532289" cy="5266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80000"/>
              </a:lnSpc>
              <a:defRPr sz="800">
                <a:solidFill>
                  <a:srgbClr val="FFFFFF"/>
                </a:solidFill>
              </a:defRPr>
            </a:pPr>
            <a:r>
              <a:rPr lang="en-US" sz="1200" dirty="0"/>
              <a:t>1.  Engelhart HH, Villano JL, Porter KR, et al. Clinical presentation, histology, and treatment in 430 patients with primary tumors of the spinal cord, spinal meninges, or caude equina. J Neurosurg Spine. 2010;13:67–77.</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2. Van Goethem JW, van den Hauwe L, Ozsarlak O, De Schepper AM, Parizel PM. Spinal tumors. Eur J Radiol. 2004 May;50(2):159-76.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3. Gupta A, Nair BR, Chacko G, Mani S, Joseph V. Cervical intramedullary schwannoma mimicking a glioma. Asian J Neurosurg. 2015;10(1):42-44.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4. Kodama Y, Terae S, Hida K, Chu BC, Kaneko K, Miyasaka K. Intramedullary schwannoma of the spinal cord: Report of two cases. Neuroradiology. 2001;43:567–71.</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5. Colosimo C, Cerase A, Denaro L, Maira G, Greco R. Magnetic resonance imaging of intramedullary spinal cord schwannomas. Report of two cases and review of the literature. J Neurosurg. 2003 Jul;99(1 Suppl):114-7.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6. Koeller KK, Shih RY. Intradural Extramedullary Spinal Neoplasms: Radiologic-Pathologic Correlation. Radiographics. 2019 Mar-Apr;39(2):468-490.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7. Yuan D, Liu D, Yuan XR, Xi J, Ding XP. Intramedullary thoracic spinal cord meningioma: a rare case report and review of the literature. J Neurol Surg A Cent Eur Neurosurg. 2013 Dec;74 Suppl 1:e136-9.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8. Salehpour, F., Zeinali, A., Vahedi, P. et al. A rare case of intramedullary cervical spinal cord meningioma and review of the literature. Spinal Cord 46, 648–650 (2008). </a:t>
            </a:r>
          </a:p>
          <a:p>
            <a:pPr algn="just">
              <a:lnSpc>
                <a:spcPct val="80000"/>
              </a:lnSpc>
              <a:defRPr sz="800">
                <a:solidFill>
                  <a:srgbClr val="FFFFFF"/>
                </a:solidFill>
              </a:defRPr>
            </a:pPr>
            <a:endParaRPr lang="en-US" sz="1200" dirty="0"/>
          </a:p>
          <a:p>
            <a:pPr marL="228600" indent="-228600" algn="just">
              <a:lnSpc>
                <a:spcPct val="80000"/>
              </a:lnSpc>
              <a:buAutoNum type="arabicPeriod" startAt="9"/>
              <a:defRPr sz="800">
                <a:solidFill>
                  <a:srgbClr val="FFFFFF"/>
                </a:solidFill>
              </a:defRPr>
            </a:pPr>
            <a:r>
              <a:rPr lang="en-US" sz="1200" dirty="0"/>
              <a:t>Lv J, Liu B, Quan X, Li C, Dong L, Liu M. Intramedullary spinal cord metastasis in malignancies: an institutional analysis and review. Onco Targets Ther. 2019;12:4741-4753. </a:t>
            </a:r>
          </a:p>
          <a:p>
            <a:pPr marL="228600" indent="-228600" algn="just">
              <a:lnSpc>
                <a:spcPct val="80000"/>
              </a:lnSpc>
              <a:buAutoNum type="arabicPeriod" startAt="9"/>
              <a:defRPr sz="800">
                <a:solidFill>
                  <a:srgbClr val="FFFFFF"/>
                </a:solidFill>
              </a:defRPr>
            </a:pPr>
            <a:endParaRPr lang="en-US" sz="1200" dirty="0"/>
          </a:p>
          <a:p>
            <a:pPr algn="just">
              <a:lnSpc>
                <a:spcPct val="80000"/>
              </a:lnSpc>
              <a:defRPr sz="800">
                <a:solidFill>
                  <a:srgbClr val="FFFFFF"/>
                </a:solidFill>
              </a:defRPr>
            </a:pPr>
            <a:r>
              <a:rPr lang="en-US" sz="1200" dirty="0"/>
              <a:t>10. Rykken JB, Diehn FE, Hunt CH, Schwartz KM, Eckel LJ, Wood CP, Kaufmann TJ, Lingineni RK, Carter RE, Wald JT. Intramedullary spinal cord metastases: MRI and relevant clinical features from a 13-year institutional case series. AJNR Am J Neuroradiol. 2013 Oct;34(10):2043-9. doi: 10.3174/ajnr.A3526.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11. Rykken JB, Diehn FE, Hunt CH, Eckel LJ, Schwartz KM, Kaufmann TJ, Wald JT, Giannini C, Wood CP. Rim and flame signs: postgadolinium MRI findings specific for non-CNS intramedullary spinal cord metastases. AJNR Am J Neuroradiol. 2013 Apr;34(4):908-15. doi: 10.3174/ajnr.A3292.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12. Dam-</a:t>
            </a:r>
            <a:r>
              <a:rPr lang="en-US" sz="1200" dirty="0" err="1"/>
              <a:t>Hieu</a:t>
            </a:r>
            <a:r>
              <a:rPr lang="en-US" sz="1200" dirty="0"/>
              <a:t> P, Seizeur R, Mineo JF, Metges JP, Meriot P, Simon H. Retrospective study of 19 patients with intramedullary spinal cord metastasis. Clin Neurol Neurosurg. 2009 Jan;111(1):10-7. doi: 10.1016/j.clineuro.2008.06.019. Epub 2008 Oct 19. PMID: 18930587.oethem JW, van den Hauwe L, Ozsarlak O, De Schepper AM, Parizel PM. Spinal tumors. Eur J Radiol. 2004 May;50(2):159-76.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13. Koeller KK, Rosenblum RS, Morrison AL. Neoplasms of the spinal cord and filum terminale: radiologic-pathologic correlation. Radiographics. 2000 Nov-Dec;20(6):1721-49.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14. Quraishi NA, Wolinsky JP, Bydon A, Witham T, Gokaslan ZL. Giant destructive myxopapillary ependymomas of the sacrum. J Neurosurg Spine. 2010 Feb;12(2):154-9. </a:t>
            </a:r>
          </a:p>
          <a:p>
            <a:pPr algn="just">
              <a:lnSpc>
                <a:spcPct val="80000"/>
              </a:lnSpc>
              <a:defRPr sz="800">
                <a:solidFill>
                  <a:srgbClr val="FFFFFF"/>
                </a:solidFill>
              </a:defRPr>
            </a:pPr>
            <a:endParaRPr lang="en-US" sz="12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Retângulo 10"/>
          <p:cNvGrpSpPr/>
          <p:nvPr/>
        </p:nvGrpSpPr>
        <p:grpSpPr>
          <a:xfrm>
            <a:off x="274704" y="242404"/>
            <a:ext cx="11550151" cy="774205"/>
            <a:chOff x="0" y="0"/>
            <a:chExt cx="11550150" cy="774204"/>
          </a:xfrm>
        </p:grpSpPr>
        <p:sp>
          <p:nvSpPr>
            <p:cNvPr id="102" name="Rectangle"/>
            <p:cNvSpPr/>
            <p:nvPr/>
          </p:nvSpPr>
          <p:spPr>
            <a:xfrm>
              <a:off x="0" y="-1"/>
              <a:ext cx="11550151"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03" name="Content"/>
            <p:cNvSpPr txBox="1"/>
            <p:nvPr/>
          </p:nvSpPr>
          <p:spPr>
            <a:xfrm>
              <a:off x="52070" y="112434"/>
              <a:ext cx="11446011" cy="549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3600" b="1"/>
              </a:lvl1pPr>
            </a:lstStyle>
            <a:p>
              <a:r>
                <a:t>Content</a:t>
              </a:r>
            </a:p>
          </p:txBody>
        </p:sp>
      </p:grpSp>
      <p:sp>
        <p:nvSpPr>
          <p:cNvPr id="105" name="Retângulo 5"/>
          <p:cNvSpPr txBox="1"/>
          <p:nvPr/>
        </p:nvSpPr>
        <p:spPr>
          <a:xfrm>
            <a:off x="298132" y="1344612"/>
            <a:ext cx="9828849"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buSzPct val="100000"/>
              <a:buFont typeface="Arial"/>
              <a:buChar char="•"/>
              <a:defRPr sz="2800">
                <a:solidFill>
                  <a:srgbClr val="FFFFFF"/>
                </a:solidFill>
                <a:latin typeface="Calibri Light"/>
                <a:ea typeface="Calibri Light"/>
                <a:cs typeface="Calibri Light"/>
                <a:sym typeface="Calibri Light"/>
              </a:defRPr>
            </a:lvl1pPr>
          </a:lstStyle>
          <a:p>
            <a:r>
              <a:t>How are we going to approach this subject?</a:t>
            </a:r>
          </a:p>
        </p:txBody>
      </p:sp>
      <p:grpSp>
        <p:nvGrpSpPr>
          <p:cNvPr id="108" name="Epidemiology"/>
          <p:cNvGrpSpPr/>
          <p:nvPr/>
        </p:nvGrpSpPr>
        <p:grpSpPr>
          <a:xfrm>
            <a:off x="1332356" y="3024843"/>
            <a:ext cx="4993434" cy="523221"/>
            <a:chOff x="0" y="0"/>
            <a:chExt cx="4993433" cy="523220"/>
          </a:xfrm>
        </p:grpSpPr>
        <p:sp>
          <p:nvSpPr>
            <p:cNvPr id="106" name="Rectangle"/>
            <p:cNvSpPr/>
            <p:nvPr/>
          </p:nvSpPr>
          <p:spPr>
            <a:xfrm>
              <a:off x="0" y="-1"/>
              <a:ext cx="4993434" cy="523222"/>
            </a:xfrm>
            <a:prstGeom prst="rect">
              <a:avLst/>
            </a:prstGeom>
            <a:solidFill>
              <a:srgbClr val="FFFFFF"/>
            </a:solidFill>
            <a:ln w="12700" cap="flat">
              <a:noFill/>
              <a:miter lim="400000"/>
            </a:ln>
            <a:effectLst/>
          </p:spPr>
          <p:txBody>
            <a:bodyPr wrap="square" lIns="45719" tIns="45719" rIns="45719" bIns="45719" numCol="1" anchor="ctr">
              <a:noAutofit/>
            </a:bodyPr>
            <a:lstStyle/>
            <a:p>
              <a:pPr>
                <a:spcBef>
                  <a:spcPts val="1400"/>
                </a:spcBef>
                <a:defRPr sz="2800" b="1">
                  <a:solidFill>
                    <a:srgbClr val="FFFFFF"/>
                  </a:solidFill>
                </a:defRPr>
              </a:pPr>
              <a:endParaRPr/>
            </a:p>
          </p:txBody>
        </p:sp>
        <p:sp>
          <p:nvSpPr>
            <p:cNvPr id="107" name="2) Cases presentation"/>
            <p:cNvSpPr txBox="1"/>
            <p:nvPr/>
          </p:nvSpPr>
          <p:spPr>
            <a:xfrm>
              <a:off x="45720" y="65375"/>
              <a:ext cx="4901994"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spcBef>
                  <a:spcPts val="1400"/>
                </a:spcBef>
                <a:defRPr sz="2400" b="1"/>
              </a:lvl1pPr>
            </a:lstStyle>
            <a:p>
              <a:r>
                <a:t>2) Cases presentation</a:t>
              </a:r>
            </a:p>
          </p:txBody>
        </p:sp>
      </p:grpSp>
      <p:grpSp>
        <p:nvGrpSpPr>
          <p:cNvPr id="111" name="Neuroparasitosis: most common parasites, classification and pathophysiology"/>
          <p:cNvGrpSpPr/>
          <p:nvPr/>
        </p:nvGrpSpPr>
        <p:grpSpPr>
          <a:xfrm>
            <a:off x="648775" y="2197147"/>
            <a:ext cx="4993437" cy="523221"/>
            <a:chOff x="0" y="0"/>
            <a:chExt cx="4993435" cy="523220"/>
          </a:xfrm>
        </p:grpSpPr>
        <p:sp>
          <p:nvSpPr>
            <p:cNvPr id="109" name="Rectangle"/>
            <p:cNvSpPr/>
            <p:nvPr/>
          </p:nvSpPr>
          <p:spPr>
            <a:xfrm>
              <a:off x="-1" y="-1"/>
              <a:ext cx="4993437" cy="523222"/>
            </a:xfrm>
            <a:prstGeom prst="rect">
              <a:avLst/>
            </a:prstGeom>
            <a:solidFill>
              <a:srgbClr val="FFFFFF"/>
            </a:solidFill>
            <a:ln w="12700" cap="flat">
              <a:noFill/>
              <a:miter lim="400000"/>
            </a:ln>
            <a:effectLst/>
          </p:spPr>
          <p:txBody>
            <a:bodyPr wrap="square" lIns="45719" tIns="45719" rIns="45719" bIns="45719" numCol="1" anchor="ctr">
              <a:noAutofit/>
            </a:bodyPr>
            <a:lstStyle/>
            <a:p>
              <a:pPr>
                <a:spcBef>
                  <a:spcPts val="1400"/>
                </a:spcBef>
                <a:defRPr sz="2800" b="1">
                  <a:solidFill>
                    <a:srgbClr val="FFFFFF"/>
                  </a:solidFill>
                </a:defRPr>
              </a:pPr>
              <a:endParaRPr/>
            </a:p>
          </p:txBody>
        </p:sp>
        <p:sp>
          <p:nvSpPr>
            <p:cNvPr id="110" name="1) Introduction"/>
            <p:cNvSpPr txBox="1"/>
            <p:nvPr/>
          </p:nvSpPr>
          <p:spPr>
            <a:xfrm>
              <a:off x="45719" y="65375"/>
              <a:ext cx="4901996"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spcBef>
                  <a:spcPts val="1400"/>
                </a:spcBef>
                <a:defRPr sz="2400" b="1"/>
              </a:lvl1pPr>
            </a:lstStyle>
            <a:p>
              <a:r>
                <a:rPr dirty="0"/>
                <a:t>1) Introduction</a:t>
              </a:r>
            </a:p>
          </p:txBody>
        </p:sp>
      </p:grpSp>
      <p:grpSp>
        <p:nvGrpSpPr>
          <p:cNvPr id="114" name="Neuroimaging patterns"/>
          <p:cNvGrpSpPr/>
          <p:nvPr/>
        </p:nvGrpSpPr>
        <p:grpSpPr>
          <a:xfrm>
            <a:off x="2162420" y="3876316"/>
            <a:ext cx="4993435" cy="523221"/>
            <a:chOff x="0" y="0"/>
            <a:chExt cx="4993433" cy="523220"/>
          </a:xfrm>
        </p:grpSpPr>
        <p:sp>
          <p:nvSpPr>
            <p:cNvPr id="112" name="Rectangle"/>
            <p:cNvSpPr/>
            <p:nvPr/>
          </p:nvSpPr>
          <p:spPr>
            <a:xfrm>
              <a:off x="-1" y="-1"/>
              <a:ext cx="4993435" cy="523222"/>
            </a:xfrm>
            <a:prstGeom prst="rect">
              <a:avLst/>
            </a:prstGeom>
            <a:solidFill>
              <a:srgbClr val="FFFFFF"/>
            </a:solidFill>
            <a:ln w="12700" cap="flat">
              <a:noFill/>
              <a:miter lim="400000"/>
            </a:ln>
            <a:effectLst/>
          </p:spPr>
          <p:txBody>
            <a:bodyPr wrap="square" lIns="45719" tIns="45719" rIns="45719" bIns="45719" numCol="1" anchor="ctr">
              <a:noAutofit/>
            </a:bodyPr>
            <a:lstStyle/>
            <a:p>
              <a:pPr>
                <a:spcBef>
                  <a:spcPts val="1400"/>
                </a:spcBef>
                <a:defRPr sz="2800" b="1">
                  <a:solidFill>
                    <a:srgbClr val="FFFFFF"/>
                  </a:solidFill>
                </a:defRPr>
              </a:pPr>
              <a:endParaRPr/>
            </a:p>
          </p:txBody>
        </p:sp>
        <p:sp>
          <p:nvSpPr>
            <p:cNvPr id="113" name="3) Algoritm"/>
            <p:cNvSpPr txBox="1"/>
            <p:nvPr/>
          </p:nvSpPr>
          <p:spPr>
            <a:xfrm>
              <a:off x="45719" y="65375"/>
              <a:ext cx="4901994"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spcBef>
                  <a:spcPts val="1400"/>
                </a:spcBef>
                <a:defRPr sz="2400" b="1"/>
              </a:lvl1pPr>
            </a:lstStyle>
            <a:p>
              <a:r>
                <a:t>3) Algoritm</a:t>
              </a:r>
            </a:p>
          </p:txBody>
        </p:sp>
      </p:grpSp>
      <p:grpSp>
        <p:nvGrpSpPr>
          <p:cNvPr id="117" name="Differencial Diagnosis"/>
          <p:cNvGrpSpPr/>
          <p:nvPr/>
        </p:nvGrpSpPr>
        <p:grpSpPr>
          <a:xfrm>
            <a:off x="3355032" y="4679357"/>
            <a:ext cx="4993434" cy="523221"/>
            <a:chOff x="0" y="0"/>
            <a:chExt cx="4993433" cy="523220"/>
          </a:xfrm>
        </p:grpSpPr>
        <p:sp>
          <p:nvSpPr>
            <p:cNvPr id="115" name="Rectangle"/>
            <p:cNvSpPr/>
            <p:nvPr/>
          </p:nvSpPr>
          <p:spPr>
            <a:xfrm>
              <a:off x="0" y="-1"/>
              <a:ext cx="4993434" cy="523222"/>
            </a:xfrm>
            <a:prstGeom prst="rect">
              <a:avLst/>
            </a:prstGeom>
            <a:solidFill>
              <a:srgbClr val="FFFFFF"/>
            </a:solidFill>
            <a:ln w="12700" cap="flat">
              <a:noFill/>
              <a:miter lim="400000"/>
            </a:ln>
            <a:effectLst/>
          </p:spPr>
          <p:txBody>
            <a:bodyPr wrap="square" lIns="45719" tIns="45719" rIns="45719" bIns="45719" numCol="1" anchor="ctr">
              <a:noAutofit/>
            </a:bodyPr>
            <a:lstStyle/>
            <a:p>
              <a:pPr>
                <a:spcBef>
                  <a:spcPts val="1400"/>
                </a:spcBef>
                <a:defRPr sz="2800" b="1">
                  <a:solidFill>
                    <a:srgbClr val="FFFFFF"/>
                  </a:solidFill>
                </a:defRPr>
              </a:pPr>
              <a:endParaRPr/>
            </a:p>
          </p:txBody>
        </p:sp>
        <p:sp>
          <p:nvSpPr>
            <p:cNvPr id="116" name="4) Conclusion"/>
            <p:cNvSpPr txBox="1"/>
            <p:nvPr/>
          </p:nvSpPr>
          <p:spPr>
            <a:xfrm>
              <a:off x="45720" y="65375"/>
              <a:ext cx="4901994"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spcBef>
                  <a:spcPts val="1400"/>
                </a:spcBef>
                <a:defRPr sz="2400" b="1"/>
              </a:lvl1pPr>
            </a:lstStyle>
            <a:p>
              <a:r>
                <a:t>4) Conclusion</a:t>
              </a:r>
            </a:p>
          </p:txBody>
        </p:sp>
      </p:grpSp>
      <p:grpSp>
        <p:nvGrpSpPr>
          <p:cNvPr id="120" name="Differencial Diagnosis"/>
          <p:cNvGrpSpPr/>
          <p:nvPr/>
        </p:nvGrpSpPr>
        <p:grpSpPr>
          <a:xfrm>
            <a:off x="5133547" y="5507054"/>
            <a:ext cx="4993434" cy="523221"/>
            <a:chOff x="0" y="0"/>
            <a:chExt cx="4993433" cy="523220"/>
          </a:xfrm>
        </p:grpSpPr>
        <p:sp>
          <p:nvSpPr>
            <p:cNvPr id="118" name="Rectangle"/>
            <p:cNvSpPr/>
            <p:nvPr/>
          </p:nvSpPr>
          <p:spPr>
            <a:xfrm>
              <a:off x="0" y="-1"/>
              <a:ext cx="4993434" cy="523222"/>
            </a:xfrm>
            <a:prstGeom prst="rect">
              <a:avLst/>
            </a:prstGeom>
            <a:solidFill>
              <a:srgbClr val="FFFFFF"/>
            </a:solidFill>
            <a:ln w="12700" cap="flat">
              <a:noFill/>
              <a:miter lim="400000"/>
            </a:ln>
            <a:effectLst/>
          </p:spPr>
          <p:txBody>
            <a:bodyPr wrap="square" lIns="45719" tIns="45719" rIns="45719" bIns="45719" numCol="1" anchor="ctr">
              <a:noAutofit/>
            </a:bodyPr>
            <a:lstStyle/>
            <a:p>
              <a:pPr>
                <a:spcBef>
                  <a:spcPts val="1400"/>
                </a:spcBef>
                <a:defRPr sz="2800" b="1">
                  <a:solidFill>
                    <a:srgbClr val="FFFFFF"/>
                  </a:solidFill>
                </a:defRPr>
              </a:pPr>
              <a:endParaRPr/>
            </a:p>
          </p:txBody>
        </p:sp>
        <p:sp>
          <p:nvSpPr>
            <p:cNvPr id="119" name="5) References"/>
            <p:cNvSpPr txBox="1"/>
            <p:nvPr/>
          </p:nvSpPr>
          <p:spPr>
            <a:xfrm>
              <a:off x="45720" y="65375"/>
              <a:ext cx="4901994"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spcBef>
                  <a:spcPts val="1400"/>
                </a:spcBef>
                <a:defRPr sz="2400" b="1"/>
              </a:lvl1pPr>
            </a:lstStyle>
            <a:p>
              <a:r>
                <a:t>5) References</a:t>
              </a:r>
            </a:p>
          </p:txBody>
        </p:sp>
      </p:grpSp>
      <p:pic>
        <p:nvPicPr>
          <p:cNvPr id="21" name="Picture 2" descr="Thinking Brain by memoangeles | GraphicRiver">
            <a:extLst>
              <a:ext uri="{FF2B5EF4-FFF2-40B4-BE49-F238E27FC236}">
                <a16:creationId xmlns:a16="http://schemas.microsoft.com/office/drawing/2014/main" id="{F5813861-D6CC-4D7A-9502-FB91E3CE1F9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03" b="96275" l="4407" r="96102">
                        <a14:foregroundMark x1="96271" y1="49127" x2="96271" y2="49127"/>
                        <a14:foregroundMark x1="20339" y1="14552" x2="20339" y2="14552"/>
                        <a14:foregroundMark x1="13729" y1="17928" x2="13729" y2="17928"/>
                        <a14:foregroundMark x1="4915" y1="16997" x2="4915" y2="16997"/>
                        <a14:foregroundMark x1="7458" y1="19092" x2="7458" y2="19092"/>
                        <a14:foregroundMark x1="9661" y1="24563" x2="9661" y2="24563"/>
                        <a14:foregroundMark x1="7966" y1="10361" x2="7966" y2="10361"/>
                        <a14:foregroundMark x1="12373" y1="12689" x2="13729" y2="12689"/>
                        <a14:foregroundMark x1="14068" y1="7218" x2="14068" y2="7218"/>
                        <a14:foregroundMark x1="24237" y1="8731" x2="24237" y2="8731"/>
                        <a14:foregroundMark x1="8475" y1="16997" x2="8475" y2="16997"/>
                        <a14:foregroundMark x1="7458" y1="8149" x2="7458" y2="8149"/>
                        <a14:foregroundMark x1="26441" y1="7916" x2="26441" y2="7916"/>
                        <a14:foregroundMark x1="7966" y1="6403" x2="7966" y2="6403"/>
                        <a14:foregroundMark x1="7966" y1="6403" x2="7966" y2="6403"/>
                        <a14:foregroundMark x1="28644" y1="14901" x2="28644" y2="14901"/>
                        <a14:foregroundMark x1="33559" y1="59139" x2="33559" y2="59139"/>
                        <a14:foregroundMark x1="44576" y1="70314" x2="44576" y2="70314"/>
                        <a14:foregroundMark x1="22881" y1="63329" x2="22881" y2="63329"/>
                        <a14:foregroundMark x1="43220" y1="73690" x2="43220" y2="73690"/>
                        <a14:foregroundMark x1="52034" y1="73923" x2="52034" y2="73923"/>
                        <a14:foregroundMark x1="54746" y1="73923" x2="54746" y2="73923"/>
                        <a14:foregroundMark x1="64068" y1="87544" x2="64068" y2="87544"/>
                        <a14:foregroundMark x1="60000" y1="95111" x2="60000" y2="95111"/>
                        <a14:foregroundMark x1="56949" y1="86612" x2="56949" y2="86612"/>
                        <a14:foregroundMark x1="59661" y1="90570" x2="59661" y2="90570"/>
                        <a14:foregroundMark x1="54237" y1="87544" x2="54237" y2="87544"/>
                        <a14:foregroundMark x1="76780" y1="93946" x2="76780" y2="93946"/>
                        <a14:foregroundMark x1="18475" y1="68801" x2="18475" y2="68801"/>
                        <a14:foregroundMark x1="37119" y1="94296" x2="37119" y2="94296"/>
                        <a14:foregroundMark x1="56102" y1="96391" x2="56102" y2="96391"/>
                        <a14:foregroundMark x1="4407" y1="56694" x2="4407" y2="56694"/>
                      </a14:backgroundRemoval>
                    </a14:imgEffect>
                  </a14:imgLayer>
                </a14:imgProps>
              </a:ext>
              <a:ext uri="{28A0092B-C50C-407E-A947-70E740481C1C}">
                <a14:useLocalDpi xmlns:a14="http://schemas.microsoft.com/office/drawing/2010/main" val="0"/>
              </a:ext>
            </a:extLst>
          </a:blip>
          <a:srcRect/>
          <a:stretch>
            <a:fillRect/>
          </a:stretch>
        </p:blipFill>
        <p:spPr bwMode="auto">
          <a:xfrm>
            <a:off x="8731641" y="2251920"/>
            <a:ext cx="1917962" cy="2792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 name="Retângulo 17"/>
          <p:cNvGrpSpPr/>
          <p:nvPr/>
        </p:nvGrpSpPr>
        <p:grpSpPr>
          <a:xfrm>
            <a:off x="320923" y="183310"/>
            <a:ext cx="11636427" cy="774206"/>
            <a:chOff x="0" y="0"/>
            <a:chExt cx="11636425" cy="774204"/>
          </a:xfrm>
        </p:grpSpPr>
        <p:sp>
          <p:nvSpPr>
            <p:cNvPr id="302" name="Rectangle"/>
            <p:cNvSpPr/>
            <p:nvPr/>
          </p:nvSpPr>
          <p:spPr>
            <a:xfrm>
              <a:off x="-1" y="-1"/>
              <a:ext cx="11636427" cy="774206"/>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303" name="References"/>
            <p:cNvSpPr txBox="1"/>
            <p:nvPr/>
          </p:nvSpPr>
          <p:spPr>
            <a:xfrm>
              <a:off x="52069" y="112434"/>
              <a:ext cx="11532287" cy="549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3600" b="1"/>
              </a:lvl1pPr>
            </a:lstStyle>
            <a:p>
              <a:r>
                <a:t>References</a:t>
              </a:r>
            </a:p>
          </p:txBody>
        </p:sp>
      </p:grpSp>
      <p:sp>
        <p:nvSpPr>
          <p:cNvPr id="7" name="CaixaDeTexto 6">
            <a:extLst>
              <a:ext uri="{FF2B5EF4-FFF2-40B4-BE49-F238E27FC236}">
                <a16:creationId xmlns:a16="http://schemas.microsoft.com/office/drawing/2014/main" id="{373093D9-BEC8-4B7D-BD55-86D67A54A70B}"/>
              </a:ext>
            </a:extLst>
          </p:cNvPr>
          <p:cNvSpPr txBox="1"/>
          <p:nvPr/>
        </p:nvSpPr>
        <p:spPr>
          <a:xfrm>
            <a:off x="303820" y="1069952"/>
            <a:ext cx="11584359" cy="3937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15. Kahan H, Sklar EM, Post MJ et-al. MR characteristics of histopathologic subtypes of spinal ependymoma. AJNR Am J Neuroradiol. 1996;17 (1): 143-50.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16.  Togral G, Arikan M, Hasturk AE, Gungor S. Incidentally diagnosed giant invasive sacral schwannoma. Its clinical features and surgical management without stability. Neurosciences (Riyadh). 2014;19(3):224-228.</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17. Nguyen TKL, Vo NQ, Ngo DHA, Le TB, Nguyen TM, Nguyen Thanh T. Giant lumbar spinal schwannoma: a case report and literature review. Radiol Case Rep. 2021 Jul 1;16(9):2388-2392.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18. Sridhar K, Ramamurthi R, Vasudevan MC, Ramamurthi B. Giant invasive spinal schwannomas: definition and surgical management. J Neurosurg. 2001 Apr;94(2 Suppl):210-5.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19. Klimo P Jr, Rao G, Schmidt RH, Schmidt MH. Nerve sheath tumors involving the sacrum. Case report and classification scheme. Neurosurg Focus. 2003 Aug 15;15(2):E12.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20. Shih RY, Koeller KK. Intramedullary Masses of the Spinal Cord: Radiologic-Pathologic Correlation. Radiographics. 2020 Jul-Aug;40(4):1125-1145.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21. Kim DH, Kim JH, Choi SH, Sohn CH, Yun TJ, Kim CH, Chang KH. Differentiation between intramedullary spinal ependymoma and astrocytoma: comparative MRI analysis. Clin Radiol. 2014 Jan;</a:t>
            </a:r>
            <a:r>
              <a:rPr lang="en-US" sz="1200" dirty="0">
                <a:solidFill>
                  <a:srgbClr val="F8F8F8"/>
                </a:solidFill>
              </a:rPr>
              <a:t>69(1):29-35. </a:t>
            </a:r>
          </a:p>
          <a:p>
            <a:pPr algn="just">
              <a:lnSpc>
                <a:spcPct val="80000"/>
              </a:lnSpc>
              <a:defRPr sz="800">
                <a:solidFill>
                  <a:srgbClr val="FFFFFF"/>
                </a:solidFill>
              </a:defRPr>
            </a:pPr>
            <a:endParaRPr lang="en-US" sz="1200" dirty="0">
              <a:solidFill>
                <a:srgbClr val="F8F8F8"/>
              </a:solidFill>
            </a:endParaRPr>
          </a:p>
          <a:p>
            <a:pPr algn="just">
              <a:lnSpc>
                <a:spcPct val="80000"/>
              </a:lnSpc>
              <a:defRPr sz="800">
                <a:solidFill>
                  <a:srgbClr val="FFFFFF"/>
                </a:solidFill>
              </a:defRPr>
            </a:pPr>
            <a:r>
              <a:rPr lang="en-US" sz="1200" dirty="0">
                <a:solidFill>
                  <a:srgbClr val="F8F8F8"/>
                </a:solidFill>
              </a:rPr>
              <a:t>22. Oppenheimer DC, Johnson MD, Judkins AR. Ganglioglioma of the Spinal Cord. J Clin Imaging Sci. 2015;5:53. Published 2015 Sep 30. </a:t>
            </a:r>
          </a:p>
          <a:p>
            <a:pPr algn="just">
              <a:lnSpc>
                <a:spcPct val="80000"/>
              </a:lnSpc>
              <a:defRPr sz="800">
                <a:solidFill>
                  <a:srgbClr val="FFFFFF"/>
                </a:solidFill>
              </a:defRPr>
            </a:pPr>
            <a:endParaRPr lang="en-US" sz="1200" dirty="0">
              <a:solidFill>
                <a:srgbClr val="F8F8F8"/>
              </a:solidFill>
            </a:endParaRPr>
          </a:p>
          <a:p>
            <a:pPr algn="just">
              <a:lnSpc>
                <a:spcPct val="80000"/>
              </a:lnSpc>
              <a:defRPr sz="800">
                <a:solidFill>
                  <a:srgbClr val="FFFFFF"/>
                </a:solidFill>
              </a:defRPr>
            </a:pPr>
            <a:r>
              <a:rPr lang="en-US" sz="1200" dirty="0">
                <a:solidFill>
                  <a:srgbClr val="F8F8F8"/>
                </a:solidFill>
              </a:rPr>
              <a:t>23. Smith AB, Soderlund KA, Rushing EJ, Smirniotopolous JG. Radiologic-pathologic correlation of pediatric and adolescent spinal neoplasms: Part 1, Intramedullary spinal neoplasms. AJR Am J Roentgenol. 2012 Jan;198(1):34-43. </a:t>
            </a:r>
          </a:p>
          <a:p>
            <a:pPr algn="just">
              <a:lnSpc>
                <a:spcPct val="80000"/>
              </a:lnSpc>
              <a:defRPr sz="800">
                <a:solidFill>
                  <a:srgbClr val="FFFFFF"/>
                </a:solidFill>
              </a:defRPr>
            </a:pPr>
            <a:endParaRPr lang="en-US" sz="1200" dirty="0">
              <a:solidFill>
                <a:srgbClr val="F8F8F8"/>
              </a:solidFill>
            </a:endParaRPr>
          </a:p>
          <a:p>
            <a:pPr algn="just">
              <a:lnSpc>
                <a:spcPct val="80000"/>
              </a:lnSpc>
              <a:defRPr sz="800">
                <a:solidFill>
                  <a:srgbClr val="FFFFFF"/>
                </a:solidFill>
              </a:defRPr>
            </a:pPr>
            <a:r>
              <a:rPr lang="en-US" sz="1200" dirty="0">
                <a:solidFill>
                  <a:srgbClr val="F8F8F8"/>
                </a:solidFill>
              </a:rPr>
              <a:t>24. Zhang, J., Gao, Cp., Liu, Xj. et al. Intradural cervical chordoma with diffuse spinal leptomeningeal spread: case report and review of the literature. Eur Spine J 27, 440–445 (2018). </a:t>
            </a:r>
          </a:p>
          <a:p>
            <a:pPr algn="just">
              <a:lnSpc>
                <a:spcPct val="80000"/>
              </a:lnSpc>
              <a:defRPr sz="800">
                <a:solidFill>
                  <a:srgbClr val="FFFFFF"/>
                </a:solidFill>
              </a:defRPr>
            </a:pPr>
            <a:endParaRPr lang="en-US" sz="1200" dirty="0"/>
          </a:p>
          <a:p>
            <a:pPr algn="just">
              <a:lnSpc>
                <a:spcPct val="80000"/>
              </a:lnSpc>
              <a:defRPr sz="800">
                <a:solidFill>
                  <a:srgbClr val="FFFFFF"/>
                </a:solidFill>
              </a:defRPr>
            </a:pPr>
            <a:r>
              <a:rPr lang="en-US" sz="1200" dirty="0"/>
              <a:t>25. Steenberghs J, Kiekens C, Menten J, Monstrey J. Intradural chordoma without bone involvement. Case report and review of the literature. J Neurosurg. 2002 Jul;97(1 Suppl):94-7. </a:t>
            </a:r>
          </a:p>
        </p:txBody>
      </p:sp>
    </p:spTree>
    <p:extLst>
      <p:ext uri="{BB962C8B-B14F-4D97-AF65-F5344CB8AC3E}">
        <p14:creationId xmlns:p14="http://schemas.microsoft.com/office/powerpoint/2010/main" val="39242493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tângulo 10"/>
          <p:cNvGrpSpPr/>
          <p:nvPr/>
        </p:nvGrpSpPr>
        <p:grpSpPr>
          <a:xfrm>
            <a:off x="274704" y="242404"/>
            <a:ext cx="11550151" cy="774205"/>
            <a:chOff x="0" y="0"/>
            <a:chExt cx="11550150" cy="774204"/>
          </a:xfrm>
        </p:grpSpPr>
        <p:sp>
          <p:nvSpPr>
            <p:cNvPr id="122" name="Rectangle"/>
            <p:cNvSpPr/>
            <p:nvPr/>
          </p:nvSpPr>
          <p:spPr>
            <a:xfrm>
              <a:off x="0" y="-1"/>
              <a:ext cx="11550151"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23" name="Introduction"/>
            <p:cNvSpPr txBox="1"/>
            <p:nvPr/>
          </p:nvSpPr>
          <p:spPr>
            <a:xfrm>
              <a:off x="52070" y="112434"/>
              <a:ext cx="11446011" cy="549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3600" b="1"/>
              </a:lvl1pPr>
            </a:lstStyle>
            <a:p>
              <a:r>
                <a:t>Introduction</a:t>
              </a:r>
            </a:p>
          </p:txBody>
        </p:sp>
      </p:grpSp>
      <p:sp>
        <p:nvSpPr>
          <p:cNvPr id="125" name="Text"/>
          <p:cNvSpPr txBox="1"/>
          <p:nvPr/>
        </p:nvSpPr>
        <p:spPr>
          <a:xfrm>
            <a:off x="5855122" y="3262456"/>
            <a:ext cx="481756" cy="333088"/>
          </a:xfrm>
          <a:prstGeom prst="rect">
            <a:avLst/>
          </a:prstGeom>
          <a:ln w="12700">
            <a:miter lim="400000"/>
          </a:ln>
        </p:spPr>
        <p:txBody>
          <a:bodyPr wrap="none" lIns="45719" rIns="45719">
            <a:spAutoFit/>
          </a:bodyPr>
          <a:lstStyle/>
          <a:p>
            <a:endParaRPr/>
          </a:p>
        </p:txBody>
      </p:sp>
      <p:sp>
        <p:nvSpPr>
          <p:cNvPr id="8" name="CaixaDeTexto 7">
            <a:extLst>
              <a:ext uri="{FF2B5EF4-FFF2-40B4-BE49-F238E27FC236}">
                <a16:creationId xmlns:a16="http://schemas.microsoft.com/office/drawing/2014/main" id="{67560668-F30D-4AEF-B207-506237D0DF17}"/>
              </a:ext>
            </a:extLst>
          </p:cNvPr>
          <p:cNvSpPr txBox="1"/>
          <p:nvPr/>
        </p:nvSpPr>
        <p:spPr>
          <a:xfrm>
            <a:off x="274704" y="1178627"/>
            <a:ext cx="11550152"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SzPct val="100000"/>
              <a:buFont typeface="Arial" panose="020B0604020202020204" pitchFamily="34" charset="0"/>
              <a:buChar char="•"/>
              <a:defRPr>
                <a:solidFill>
                  <a:srgbClr val="FFFFFF"/>
                </a:solidFill>
              </a:defRPr>
            </a:pPr>
            <a:r>
              <a:rPr lang="en-US" sz="1700" dirty="0"/>
              <a:t>Spinal cord tumors (SCT) are uncommon lesions and correspond to 5-12% of primary CNS tumors [1]. Their classic clinical manifestation is the insidious onset of vaguely localized spinal pain. Sensory and motor deficit are variable, occurring in function of tumor localization [1, 2].</a:t>
            </a:r>
          </a:p>
          <a:p>
            <a:pPr marL="285750" indent="-285750" algn="just">
              <a:buSzPct val="100000"/>
              <a:buFont typeface="Arial" panose="020B0604020202020204" pitchFamily="34" charset="0"/>
              <a:buChar char="•"/>
              <a:defRPr>
                <a:solidFill>
                  <a:srgbClr val="FFFFFF"/>
                </a:solidFill>
              </a:defRPr>
            </a:pPr>
            <a:endParaRPr lang="en-US" sz="1700" dirty="0"/>
          </a:p>
          <a:p>
            <a:pPr marL="285750" indent="-285750" algn="just">
              <a:buSzPct val="100000"/>
              <a:buFont typeface="Arial" panose="020B0604020202020204" pitchFamily="34" charset="0"/>
              <a:buChar char="•"/>
              <a:defRPr>
                <a:solidFill>
                  <a:srgbClr val="FFFFFF"/>
                </a:solidFill>
              </a:defRPr>
            </a:pPr>
            <a:r>
              <a:rPr lang="en-US" sz="1700" dirty="0"/>
              <a:t>Despite their rarity, they represent a challenge for patients and neurosurgeons due to the high risk of neurological deficits resulting from the disease process and surgical interventions. </a:t>
            </a:r>
          </a:p>
          <a:p>
            <a:pPr marL="285750" indent="-285750" algn="just">
              <a:buSzPct val="100000"/>
              <a:buFont typeface="Arial" panose="020B0604020202020204" pitchFamily="34" charset="0"/>
              <a:buChar char="•"/>
              <a:defRPr>
                <a:solidFill>
                  <a:srgbClr val="FFFFFF"/>
                </a:solidFill>
              </a:defRPr>
            </a:pPr>
            <a:endParaRPr lang="en-US" sz="1700" dirty="0"/>
          </a:p>
          <a:p>
            <a:pPr marL="285750" indent="-285750" algn="just">
              <a:buSzPct val="100000"/>
              <a:buFont typeface="Arial" panose="020B0604020202020204" pitchFamily="34" charset="0"/>
              <a:buChar char="•"/>
              <a:defRPr>
                <a:solidFill>
                  <a:srgbClr val="FFFFFF"/>
                </a:solidFill>
              </a:defRPr>
            </a:pPr>
            <a:r>
              <a:rPr lang="en-US" sz="1700" dirty="0"/>
              <a:t>Magnetic resonance imaging (MRI) plays a central role in the assessment of spinal tumors, as it allows the location of the lesion, assessment of its characteristics and extension and relationship with regional structures.</a:t>
            </a:r>
          </a:p>
          <a:p>
            <a:pPr marL="285750" indent="-285750" algn="just">
              <a:buSzPct val="100000"/>
              <a:buFont typeface="Arial" panose="020B0604020202020204" pitchFamily="34" charset="0"/>
              <a:buChar char="•"/>
              <a:defRPr>
                <a:solidFill>
                  <a:srgbClr val="FFFFFF"/>
                </a:solidFill>
              </a:defRPr>
            </a:pPr>
            <a:endParaRPr lang="en-US" sz="1700" dirty="0"/>
          </a:p>
          <a:p>
            <a:pPr marL="285750" indent="-285750" algn="just">
              <a:buSzPct val="100000"/>
              <a:buFont typeface="Arial" panose="020B0604020202020204" pitchFamily="34" charset="0"/>
              <a:buChar char="•"/>
              <a:defRPr>
                <a:solidFill>
                  <a:srgbClr val="FFFFFF"/>
                </a:solidFill>
              </a:defRPr>
            </a:pPr>
            <a:r>
              <a:rPr lang="en-US" sz="1700" dirty="0"/>
              <a:t>Spinal tumors are divided by their location:</a:t>
            </a:r>
          </a:p>
          <a:p>
            <a:pPr algn="just">
              <a:defRPr>
                <a:solidFill>
                  <a:srgbClr val="FFFFFF"/>
                </a:solidFill>
              </a:defRPr>
            </a:pPr>
            <a:endParaRPr lang="en-US" sz="1700" dirty="0"/>
          </a:p>
          <a:p>
            <a:pPr marL="180473" indent="-180473" algn="just">
              <a:buSzPct val="100000"/>
              <a:buChar char="-"/>
              <a:defRPr>
                <a:solidFill>
                  <a:srgbClr val="FFFFFF"/>
                </a:solidFill>
              </a:defRPr>
            </a:pPr>
            <a:r>
              <a:rPr lang="en-US" sz="1700" dirty="0">
                <a:solidFill>
                  <a:srgbClr val="FFC000"/>
                </a:solidFill>
              </a:rPr>
              <a:t>Extradural tumors:   </a:t>
            </a:r>
            <a:r>
              <a:rPr lang="en-US" sz="1700" dirty="0"/>
              <a:t>The majority of spinal tumors (60% of all spinal tumors) in adults are extradural tumors and are most commonly metastases of systemic neoplasms.</a:t>
            </a:r>
          </a:p>
          <a:p>
            <a:pPr marL="180473" indent="-180473" algn="just">
              <a:buSzPct val="100000"/>
              <a:buChar char="-"/>
              <a:defRPr>
                <a:solidFill>
                  <a:srgbClr val="FFFFFF"/>
                </a:solidFill>
              </a:defRPr>
            </a:pPr>
            <a:endParaRPr lang="en-US" sz="1700" dirty="0"/>
          </a:p>
          <a:p>
            <a:pPr marL="180473" indent="-180473" algn="just">
              <a:buSzPct val="100000"/>
              <a:buChar char="-"/>
              <a:defRPr>
                <a:solidFill>
                  <a:srgbClr val="FFFFFF"/>
                </a:solidFill>
              </a:defRPr>
            </a:pPr>
            <a:r>
              <a:rPr lang="en-US" sz="1700" dirty="0">
                <a:solidFill>
                  <a:srgbClr val="FFC000"/>
                </a:solidFill>
              </a:rPr>
              <a:t>Intradural - extramedullary tumors: </a:t>
            </a:r>
            <a:r>
              <a:rPr lang="en-US" sz="1700" dirty="0"/>
              <a:t>Second most common spinal tumors in adults (20%-30%), mainly represented by meningioma or peripheral nerve sheath tumors (schwannomas)</a:t>
            </a:r>
          </a:p>
          <a:p>
            <a:pPr marL="180473" indent="-180473" algn="just">
              <a:buSzPct val="100000"/>
              <a:buChar char="-"/>
              <a:defRPr>
                <a:solidFill>
                  <a:srgbClr val="FFFFFF"/>
                </a:solidFill>
              </a:defRPr>
            </a:pPr>
            <a:endParaRPr lang="en-US" sz="1700" dirty="0"/>
          </a:p>
          <a:p>
            <a:pPr marL="180473" indent="-180473" algn="just">
              <a:buSzPct val="100000"/>
              <a:buChar char="-"/>
              <a:defRPr>
                <a:solidFill>
                  <a:srgbClr val="FFFFFF"/>
                </a:solidFill>
              </a:defRPr>
            </a:pPr>
            <a:r>
              <a:rPr lang="en-US" sz="1700" dirty="0">
                <a:solidFill>
                  <a:srgbClr val="FFC000"/>
                </a:solidFill>
              </a:rPr>
              <a:t>Intramedullary tumors: </a:t>
            </a:r>
            <a:r>
              <a:rPr lang="en-US" sz="1700" dirty="0"/>
              <a:t>The least common spinal tumor type in adults but the most common spinal tumors in children. Ependymomas and astrocytomas corresponds to 70% of intramedullary tumors.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rma Livre: Forma 17">
            <a:extLst>
              <a:ext uri="{FF2B5EF4-FFF2-40B4-BE49-F238E27FC236}">
                <a16:creationId xmlns:a16="http://schemas.microsoft.com/office/drawing/2014/main" id="{36AC3766-2C54-46D9-A69F-437F23EAB0C2}"/>
              </a:ext>
            </a:extLst>
          </p:cNvPr>
          <p:cNvSpPr/>
          <p:nvPr/>
        </p:nvSpPr>
        <p:spPr>
          <a:xfrm>
            <a:off x="8904879" y="2703671"/>
            <a:ext cx="1657111" cy="1411409"/>
          </a:xfrm>
          <a:custGeom>
            <a:avLst/>
            <a:gdLst>
              <a:gd name="connsiteX0" fmla="*/ 30525 w 1657111"/>
              <a:gd name="connsiteY0" fmla="*/ 550568 h 1411409"/>
              <a:gd name="connsiteX1" fmla="*/ 39402 w 1657111"/>
              <a:gd name="connsiteY1" fmla="*/ 808020 h 1411409"/>
              <a:gd name="connsiteX2" fmla="*/ 287977 w 1657111"/>
              <a:gd name="connsiteY2" fmla="*/ 1145372 h 1411409"/>
              <a:gd name="connsiteX3" fmla="*/ 580940 w 1657111"/>
              <a:gd name="connsiteY3" fmla="*/ 1376191 h 1411409"/>
              <a:gd name="connsiteX4" fmla="*/ 1193499 w 1657111"/>
              <a:gd name="connsiteY4" fmla="*/ 1376191 h 1411409"/>
              <a:gd name="connsiteX5" fmla="*/ 1495340 w 1657111"/>
              <a:gd name="connsiteY5" fmla="*/ 1047717 h 1411409"/>
              <a:gd name="connsiteX6" fmla="*/ 1646261 w 1657111"/>
              <a:gd name="connsiteY6" fmla="*/ 808020 h 1411409"/>
              <a:gd name="connsiteX7" fmla="*/ 1637383 w 1657111"/>
              <a:gd name="connsiteY7" fmla="*/ 550568 h 1411409"/>
              <a:gd name="connsiteX8" fmla="*/ 1575239 w 1657111"/>
              <a:gd name="connsiteY8" fmla="*/ 408525 h 1411409"/>
              <a:gd name="connsiteX9" fmla="*/ 1415441 w 1657111"/>
              <a:gd name="connsiteY9" fmla="*/ 142195 h 1411409"/>
              <a:gd name="connsiteX10" fmla="*/ 598696 w 1657111"/>
              <a:gd name="connsiteY10" fmla="*/ 152 h 1411409"/>
              <a:gd name="connsiteX11" fmla="*/ 332365 w 1657111"/>
              <a:gd name="connsiteY11" fmla="*/ 124440 h 1411409"/>
              <a:gd name="connsiteX12" fmla="*/ 30525 w 1657111"/>
              <a:gd name="connsiteY12" fmla="*/ 550568 h 141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111" h="1411409">
                <a:moveTo>
                  <a:pt x="30525" y="550568"/>
                </a:moveTo>
                <a:cubicBezTo>
                  <a:pt x="-18302" y="664498"/>
                  <a:pt x="-3507" y="708886"/>
                  <a:pt x="39402" y="808020"/>
                </a:cubicBezTo>
                <a:cubicBezTo>
                  <a:pt x="82311" y="907154"/>
                  <a:pt x="197721" y="1050677"/>
                  <a:pt x="287977" y="1145372"/>
                </a:cubicBezTo>
                <a:cubicBezTo>
                  <a:pt x="378233" y="1240067"/>
                  <a:pt x="430020" y="1337721"/>
                  <a:pt x="580940" y="1376191"/>
                </a:cubicBezTo>
                <a:cubicBezTo>
                  <a:pt x="731860" y="1414661"/>
                  <a:pt x="1041099" y="1430937"/>
                  <a:pt x="1193499" y="1376191"/>
                </a:cubicBezTo>
                <a:cubicBezTo>
                  <a:pt x="1345899" y="1321445"/>
                  <a:pt x="1419880" y="1142412"/>
                  <a:pt x="1495340" y="1047717"/>
                </a:cubicBezTo>
                <a:cubicBezTo>
                  <a:pt x="1570800" y="953022"/>
                  <a:pt x="1622587" y="890878"/>
                  <a:pt x="1646261" y="808020"/>
                </a:cubicBezTo>
                <a:cubicBezTo>
                  <a:pt x="1669935" y="725162"/>
                  <a:pt x="1649220" y="617150"/>
                  <a:pt x="1637383" y="550568"/>
                </a:cubicBezTo>
                <a:cubicBezTo>
                  <a:pt x="1625546" y="483986"/>
                  <a:pt x="1612229" y="476587"/>
                  <a:pt x="1575239" y="408525"/>
                </a:cubicBezTo>
                <a:cubicBezTo>
                  <a:pt x="1538249" y="340463"/>
                  <a:pt x="1578198" y="210257"/>
                  <a:pt x="1415441" y="142195"/>
                </a:cubicBezTo>
                <a:cubicBezTo>
                  <a:pt x="1252684" y="74133"/>
                  <a:pt x="779209" y="3111"/>
                  <a:pt x="598696" y="152"/>
                </a:cubicBezTo>
                <a:cubicBezTo>
                  <a:pt x="418183" y="-2807"/>
                  <a:pt x="422621" y="37143"/>
                  <a:pt x="332365" y="124440"/>
                </a:cubicBezTo>
                <a:cubicBezTo>
                  <a:pt x="242109" y="211737"/>
                  <a:pt x="79352" y="436638"/>
                  <a:pt x="30525" y="550568"/>
                </a:cubicBezTo>
                <a:close/>
              </a:path>
            </a:pathLst>
          </a:cu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rma Livre: Forma 29">
            <a:extLst>
              <a:ext uri="{FF2B5EF4-FFF2-40B4-BE49-F238E27FC236}">
                <a16:creationId xmlns:a16="http://schemas.microsoft.com/office/drawing/2014/main" id="{856676EB-2D85-437A-85FC-677C33C9C326}"/>
              </a:ext>
            </a:extLst>
          </p:cNvPr>
          <p:cNvSpPr/>
          <p:nvPr/>
        </p:nvSpPr>
        <p:spPr>
          <a:xfrm>
            <a:off x="8911372" y="2976926"/>
            <a:ext cx="1693951" cy="944438"/>
          </a:xfrm>
          <a:custGeom>
            <a:avLst/>
            <a:gdLst>
              <a:gd name="connsiteX0" fmla="*/ 6999 w 1764020"/>
              <a:gd name="connsiteY0" fmla="*/ 400050 h 944438"/>
              <a:gd name="connsiteX1" fmla="*/ 321324 w 1764020"/>
              <a:gd name="connsiteY1" fmla="*/ 257175 h 944438"/>
              <a:gd name="connsiteX2" fmla="*/ 559449 w 1764020"/>
              <a:gd name="connsiteY2" fmla="*/ 57150 h 944438"/>
              <a:gd name="connsiteX3" fmla="*/ 807099 w 1764020"/>
              <a:gd name="connsiteY3" fmla="*/ 0 h 944438"/>
              <a:gd name="connsiteX4" fmla="*/ 1102374 w 1764020"/>
              <a:gd name="connsiteY4" fmla="*/ 57150 h 944438"/>
              <a:gd name="connsiteX5" fmla="*/ 1378599 w 1764020"/>
              <a:gd name="connsiteY5" fmla="*/ 209550 h 944438"/>
              <a:gd name="connsiteX6" fmla="*/ 1645299 w 1764020"/>
              <a:gd name="connsiteY6" fmla="*/ 447675 h 944438"/>
              <a:gd name="connsiteX7" fmla="*/ 1750074 w 1764020"/>
              <a:gd name="connsiteY7" fmla="*/ 476250 h 944438"/>
              <a:gd name="connsiteX8" fmla="*/ 1350024 w 1764020"/>
              <a:gd name="connsiteY8" fmla="*/ 666750 h 944438"/>
              <a:gd name="connsiteX9" fmla="*/ 1149999 w 1764020"/>
              <a:gd name="connsiteY9" fmla="*/ 800100 h 944438"/>
              <a:gd name="connsiteX10" fmla="*/ 902349 w 1764020"/>
              <a:gd name="connsiteY10" fmla="*/ 923925 h 944438"/>
              <a:gd name="connsiteX11" fmla="*/ 654699 w 1764020"/>
              <a:gd name="connsiteY11" fmla="*/ 923925 h 944438"/>
              <a:gd name="connsiteX12" fmla="*/ 359424 w 1764020"/>
              <a:gd name="connsiteY12" fmla="*/ 723900 h 944438"/>
              <a:gd name="connsiteX13" fmla="*/ 121299 w 1764020"/>
              <a:gd name="connsiteY13" fmla="*/ 561975 h 944438"/>
              <a:gd name="connsiteX14" fmla="*/ 6999 w 1764020"/>
              <a:gd name="connsiteY14" fmla="*/ 400050 h 94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4020" h="944438">
                <a:moveTo>
                  <a:pt x="6999" y="400050"/>
                </a:moveTo>
                <a:cubicBezTo>
                  <a:pt x="40336" y="349250"/>
                  <a:pt x="229249" y="314325"/>
                  <a:pt x="321324" y="257175"/>
                </a:cubicBezTo>
                <a:cubicBezTo>
                  <a:pt x="413399" y="200025"/>
                  <a:pt x="478487" y="100012"/>
                  <a:pt x="559449" y="57150"/>
                </a:cubicBezTo>
                <a:cubicBezTo>
                  <a:pt x="640411" y="14288"/>
                  <a:pt x="716612" y="0"/>
                  <a:pt x="807099" y="0"/>
                </a:cubicBezTo>
                <a:cubicBezTo>
                  <a:pt x="897586" y="0"/>
                  <a:pt x="1007124" y="22225"/>
                  <a:pt x="1102374" y="57150"/>
                </a:cubicBezTo>
                <a:cubicBezTo>
                  <a:pt x="1197624" y="92075"/>
                  <a:pt x="1288112" y="144463"/>
                  <a:pt x="1378599" y="209550"/>
                </a:cubicBezTo>
                <a:cubicBezTo>
                  <a:pt x="1469086" y="274637"/>
                  <a:pt x="1583386" y="403225"/>
                  <a:pt x="1645299" y="447675"/>
                </a:cubicBezTo>
                <a:cubicBezTo>
                  <a:pt x="1707212" y="492125"/>
                  <a:pt x="1799287" y="439738"/>
                  <a:pt x="1750074" y="476250"/>
                </a:cubicBezTo>
                <a:cubicBezTo>
                  <a:pt x="1700862" y="512763"/>
                  <a:pt x="1450036" y="612775"/>
                  <a:pt x="1350024" y="666750"/>
                </a:cubicBezTo>
                <a:cubicBezTo>
                  <a:pt x="1250012" y="720725"/>
                  <a:pt x="1224611" y="757238"/>
                  <a:pt x="1149999" y="800100"/>
                </a:cubicBezTo>
                <a:cubicBezTo>
                  <a:pt x="1075387" y="842962"/>
                  <a:pt x="984899" y="903288"/>
                  <a:pt x="902349" y="923925"/>
                </a:cubicBezTo>
                <a:cubicBezTo>
                  <a:pt x="819799" y="944562"/>
                  <a:pt x="745187" y="957263"/>
                  <a:pt x="654699" y="923925"/>
                </a:cubicBezTo>
                <a:cubicBezTo>
                  <a:pt x="564211" y="890587"/>
                  <a:pt x="448324" y="784225"/>
                  <a:pt x="359424" y="723900"/>
                </a:cubicBezTo>
                <a:cubicBezTo>
                  <a:pt x="270524" y="663575"/>
                  <a:pt x="175274" y="617537"/>
                  <a:pt x="121299" y="561975"/>
                </a:cubicBezTo>
                <a:cubicBezTo>
                  <a:pt x="67324" y="506413"/>
                  <a:pt x="-26338" y="450850"/>
                  <a:pt x="6999" y="400050"/>
                </a:cubicBezTo>
                <a:close/>
              </a:path>
            </a:pathLst>
          </a:cu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rma Livre: Forma 15">
            <a:extLst>
              <a:ext uri="{FF2B5EF4-FFF2-40B4-BE49-F238E27FC236}">
                <a16:creationId xmlns:a16="http://schemas.microsoft.com/office/drawing/2014/main" id="{8AF15EC8-D45B-4414-8D2C-AE65D0914235}"/>
              </a:ext>
            </a:extLst>
          </p:cNvPr>
          <p:cNvSpPr/>
          <p:nvPr/>
        </p:nvSpPr>
        <p:spPr>
          <a:xfrm>
            <a:off x="607947" y="2542667"/>
            <a:ext cx="1657111" cy="1411409"/>
          </a:xfrm>
          <a:custGeom>
            <a:avLst/>
            <a:gdLst>
              <a:gd name="connsiteX0" fmla="*/ 30525 w 1657111"/>
              <a:gd name="connsiteY0" fmla="*/ 550568 h 1411409"/>
              <a:gd name="connsiteX1" fmla="*/ 39402 w 1657111"/>
              <a:gd name="connsiteY1" fmla="*/ 808020 h 1411409"/>
              <a:gd name="connsiteX2" fmla="*/ 287977 w 1657111"/>
              <a:gd name="connsiteY2" fmla="*/ 1145372 h 1411409"/>
              <a:gd name="connsiteX3" fmla="*/ 580940 w 1657111"/>
              <a:gd name="connsiteY3" fmla="*/ 1376191 h 1411409"/>
              <a:gd name="connsiteX4" fmla="*/ 1193499 w 1657111"/>
              <a:gd name="connsiteY4" fmla="*/ 1376191 h 1411409"/>
              <a:gd name="connsiteX5" fmla="*/ 1495340 w 1657111"/>
              <a:gd name="connsiteY5" fmla="*/ 1047717 h 1411409"/>
              <a:gd name="connsiteX6" fmla="*/ 1646261 w 1657111"/>
              <a:gd name="connsiteY6" fmla="*/ 808020 h 1411409"/>
              <a:gd name="connsiteX7" fmla="*/ 1637383 w 1657111"/>
              <a:gd name="connsiteY7" fmla="*/ 550568 h 1411409"/>
              <a:gd name="connsiteX8" fmla="*/ 1575239 w 1657111"/>
              <a:gd name="connsiteY8" fmla="*/ 408525 h 1411409"/>
              <a:gd name="connsiteX9" fmla="*/ 1415441 w 1657111"/>
              <a:gd name="connsiteY9" fmla="*/ 142195 h 1411409"/>
              <a:gd name="connsiteX10" fmla="*/ 598696 w 1657111"/>
              <a:gd name="connsiteY10" fmla="*/ 152 h 1411409"/>
              <a:gd name="connsiteX11" fmla="*/ 332365 w 1657111"/>
              <a:gd name="connsiteY11" fmla="*/ 124440 h 1411409"/>
              <a:gd name="connsiteX12" fmla="*/ 30525 w 1657111"/>
              <a:gd name="connsiteY12" fmla="*/ 550568 h 141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111" h="1411409">
                <a:moveTo>
                  <a:pt x="30525" y="550568"/>
                </a:moveTo>
                <a:cubicBezTo>
                  <a:pt x="-18302" y="664498"/>
                  <a:pt x="-3507" y="708886"/>
                  <a:pt x="39402" y="808020"/>
                </a:cubicBezTo>
                <a:cubicBezTo>
                  <a:pt x="82311" y="907154"/>
                  <a:pt x="197721" y="1050677"/>
                  <a:pt x="287977" y="1145372"/>
                </a:cubicBezTo>
                <a:cubicBezTo>
                  <a:pt x="378233" y="1240067"/>
                  <a:pt x="430020" y="1337721"/>
                  <a:pt x="580940" y="1376191"/>
                </a:cubicBezTo>
                <a:cubicBezTo>
                  <a:pt x="731860" y="1414661"/>
                  <a:pt x="1041099" y="1430937"/>
                  <a:pt x="1193499" y="1376191"/>
                </a:cubicBezTo>
                <a:cubicBezTo>
                  <a:pt x="1345899" y="1321445"/>
                  <a:pt x="1419880" y="1142412"/>
                  <a:pt x="1495340" y="1047717"/>
                </a:cubicBezTo>
                <a:cubicBezTo>
                  <a:pt x="1570800" y="953022"/>
                  <a:pt x="1622587" y="890878"/>
                  <a:pt x="1646261" y="808020"/>
                </a:cubicBezTo>
                <a:cubicBezTo>
                  <a:pt x="1669935" y="725162"/>
                  <a:pt x="1649220" y="617150"/>
                  <a:pt x="1637383" y="550568"/>
                </a:cubicBezTo>
                <a:cubicBezTo>
                  <a:pt x="1625546" y="483986"/>
                  <a:pt x="1612229" y="476587"/>
                  <a:pt x="1575239" y="408525"/>
                </a:cubicBezTo>
                <a:cubicBezTo>
                  <a:pt x="1538249" y="340463"/>
                  <a:pt x="1578198" y="210257"/>
                  <a:pt x="1415441" y="142195"/>
                </a:cubicBezTo>
                <a:cubicBezTo>
                  <a:pt x="1252684" y="74133"/>
                  <a:pt x="779209" y="3111"/>
                  <a:pt x="598696" y="152"/>
                </a:cubicBezTo>
                <a:cubicBezTo>
                  <a:pt x="418183" y="-2807"/>
                  <a:pt x="422621" y="37143"/>
                  <a:pt x="332365" y="124440"/>
                </a:cubicBezTo>
                <a:cubicBezTo>
                  <a:pt x="242109" y="211737"/>
                  <a:pt x="79352" y="436638"/>
                  <a:pt x="30525" y="550568"/>
                </a:cubicBezTo>
                <a:close/>
              </a:path>
            </a:pathLst>
          </a:cu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a:extLst>
              <a:ext uri="{FF2B5EF4-FFF2-40B4-BE49-F238E27FC236}">
                <a16:creationId xmlns:a16="http://schemas.microsoft.com/office/drawing/2014/main" id="{C2B9C089-DD18-41D8-9B78-FC3B605DA07D}"/>
              </a:ext>
            </a:extLst>
          </p:cNvPr>
          <p:cNvSpPr/>
          <p:nvPr/>
        </p:nvSpPr>
        <p:spPr>
          <a:xfrm rot="1841110">
            <a:off x="775041" y="3328801"/>
            <a:ext cx="727969" cy="459341"/>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rma Livre: Forma 16">
            <a:extLst>
              <a:ext uri="{FF2B5EF4-FFF2-40B4-BE49-F238E27FC236}">
                <a16:creationId xmlns:a16="http://schemas.microsoft.com/office/drawing/2014/main" id="{70927A50-2985-49C0-9821-DF2DD5473A1E}"/>
              </a:ext>
            </a:extLst>
          </p:cNvPr>
          <p:cNvSpPr/>
          <p:nvPr/>
        </p:nvSpPr>
        <p:spPr>
          <a:xfrm>
            <a:off x="4868536" y="2557460"/>
            <a:ext cx="1657111" cy="1411409"/>
          </a:xfrm>
          <a:custGeom>
            <a:avLst/>
            <a:gdLst>
              <a:gd name="connsiteX0" fmla="*/ 30525 w 1657111"/>
              <a:gd name="connsiteY0" fmla="*/ 550568 h 1411409"/>
              <a:gd name="connsiteX1" fmla="*/ 39402 w 1657111"/>
              <a:gd name="connsiteY1" fmla="*/ 808020 h 1411409"/>
              <a:gd name="connsiteX2" fmla="*/ 287977 w 1657111"/>
              <a:gd name="connsiteY2" fmla="*/ 1145372 h 1411409"/>
              <a:gd name="connsiteX3" fmla="*/ 580940 w 1657111"/>
              <a:gd name="connsiteY3" fmla="*/ 1376191 h 1411409"/>
              <a:gd name="connsiteX4" fmla="*/ 1193499 w 1657111"/>
              <a:gd name="connsiteY4" fmla="*/ 1376191 h 1411409"/>
              <a:gd name="connsiteX5" fmla="*/ 1495340 w 1657111"/>
              <a:gd name="connsiteY5" fmla="*/ 1047717 h 1411409"/>
              <a:gd name="connsiteX6" fmla="*/ 1646261 w 1657111"/>
              <a:gd name="connsiteY6" fmla="*/ 808020 h 1411409"/>
              <a:gd name="connsiteX7" fmla="*/ 1637383 w 1657111"/>
              <a:gd name="connsiteY7" fmla="*/ 550568 h 1411409"/>
              <a:gd name="connsiteX8" fmla="*/ 1575239 w 1657111"/>
              <a:gd name="connsiteY8" fmla="*/ 408525 h 1411409"/>
              <a:gd name="connsiteX9" fmla="*/ 1415441 w 1657111"/>
              <a:gd name="connsiteY9" fmla="*/ 142195 h 1411409"/>
              <a:gd name="connsiteX10" fmla="*/ 598696 w 1657111"/>
              <a:gd name="connsiteY10" fmla="*/ 152 h 1411409"/>
              <a:gd name="connsiteX11" fmla="*/ 332365 w 1657111"/>
              <a:gd name="connsiteY11" fmla="*/ 124440 h 1411409"/>
              <a:gd name="connsiteX12" fmla="*/ 30525 w 1657111"/>
              <a:gd name="connsiteY12" fmla="*/ 550568 h 141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111" h="1411409">
                <a:moveTo>
                  <a:pt x="30525" y="550568"/>
                </a:moveTo>
                <a:cubicBezTo>
                  <a:pt x="-18302" y="664498"/>
                  <a:pt x="-3507" y="708886"/>
                  <a:pt x="39402" y="808020"/>
                </a:cubicBezTo>
                <a:cubicBezTo>
                  <a:pt x="82311" y="907154"/>
                  <a:pt x="197721" y="1050677"/>
                  <a:pt x="287977" y="1145372"/>
                </a:cubicBezTo>
                <a:cubicBezTo>
                  <a:pt x="378233" y="1240067"/>
                  <a:pt x="430020" y="1337721"/>
                  <a:pt x="580940" y="1376191"/>
                </a:cubicBezTo>
                <a:cubicBezTo>
                  <a:pt x="731860" y="1414661"/>
                  <a:pt x="1041099" y="1430937"/>
                  <a:pt x="1193499" y="1376191"/>
                </a:cubicBezTo>
                <a:cubicBezTo>
                  <a:pt x="1345899" y="1321445"/>
                  <a:pt x="1419880" y="1142412"/>
                  <a:pt x="1495340" y="1047717"/>
                </a:cubicBezTo>
                <a:cubicBezTo>
                  <a:pt x="1570800" y="953022"/>
                  <a:pt x="1622587" y="890878"/>
                  <a:pt x="1646261" y="808020"/>
                </a:cubicBezTo>
                <a:cubicBezTo>
                  <a:pt x="1669935" y="725162"/>
                  <a:pt x="1649220" y="617150"/>
                  <a:pt x="1637383" y="550568"/>
                </a:cubicBezTo>
                <a:cubicBezTo>
                  <a:pt x="1625546" y="483986"/>
                  <a:pt x="1612229" y="476587"/>
                  <a:pt x="1575239" y="408525"/>
                </a:cubicBezTo>
                <a:cubicBezTo>
                  <a:pt x="1538249" y="340463"/>
                  <a:pt x="1578198" y="210257"/>
                  <a:pt x="1415441" y="142195"/>
                </a:cubicBezTo>
                <a:cubicBezTo>
                  <a:pt x="1252684" y="74133"/>
                  <a:pt x="779209" y="3111"/>
                  <a:pt x="598696" y="152"/>
                </a:cubicBezTo>
                <a:cubicBezTo>
                  <a:pt x="418183" y="-2807"/>
                  <a:pt x="422621" y="37143"/>
                  <a:pt x="332365" y="124440"/>
                </a:cubicBezTo>
                <a:cubicBezTo>
                  <a:pt x="242109" y="211737"/>
                  <a:pt x="79352" y="436638"/>
                  <a:pt x="30525" y="550568"/>
                </a:cubicBezTo>
                <a:close/>
              </a:path>
            </a:pathLst>
          </a:cu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p:cNvSpPr txBox="1"/>
          <p:nvPr/>
        </p:nvSpPr>
        <p:spPr>
          <a:xfrm>
            <a:off x="5233756" y="2637938"/>
            <a:ext cx="481756" cy="333088"/>
          </a:xfrm>
          <a:prstGeom prst="rect">
            <a:avLst/>
          </a:prstGeom>
          <a:ln w="12700">
            <a:miter lim="400000"/>
          </a:ln>
        </p:spPr>
        <p:txBody>
          <a:bodyPr wrap="none" lIns="45719" rIns="45719">
            <a:spAutoFit/>
          </a:bodyPr>
          <a:lstStyle/>
          <a:p>
            <a:endParaRPr/>
          </a:p>
        </p:txBody>
      </p:sp>
      <p:sp>
        <p:nvSpPr>
          <p:cNvPr id="12" name="Forma Livre: Forma 11">
            <a:extLst>
              <a:ext uri="{FF2B5EF4-FFF2-40B4-BE49-F238E27FC236}">
                <a16:creationId xmlns:a16="http://schemas.microsoft.com/office/drawing/2014/main" id="{061C27B6-CB7E-4D24-89EB-83D1E698B55F}"/>
              </a:ext>
            </a:extLst>
          </p:cNvPr>
          <p:cNvSpPr/>
          <p:nvPr/>
        </p:nvSpPr>
        <p:spPr>
          <a:xfrm>
            <a:off x="4868536" y="1708237"/>
            <a:ext cx="1693951" cy="1464704"/>
          </a:xfrm>
          <a:custGeom>
            <a:avLst/>
            <a:gdLst>
              <a:gd name="connsiteX0" fmla="*/ 104153 w 1693951"/>
              <a:gd name="connsiteY0" fmla="*/ 732900 h 1464704"/>
              <a:gd name="connsiteX1" fmla="*/ 237318 w 1693951"/>
              <a:gd name="connsiteY1" fmla="*/ 342283 h 1464704"/>
              <a:gd name="connsiteX2" fmla="*/ 459260 w 1693951"/>
              <a:gd name="connsiteY2" fmla="*/ 102586 h 1464704"/>
              <a:gd name="connsiteX3" fmla="*/ 787734 w 1693951"/>
              <a:gd name="connsiteY3" fmla="*/ 4931 h 1464704"/>
              <a:gd name="connsiteX4" fmla="*/ 1071819 w 1693951"/>
              <a:gd name="connsiteY4" fmla="*/ 22687 h 1464704"/>
              <a:gd name="connsiteX5" fmla="*/ 1267128 w 1693951"/>
              <a:gd name="connsiteY5" fmla="*/ 93708 h 1464704"/>
              <a:gd name="connsiteX6" fmla="*/ 1444681 w 1693951"/>
              <a:gd name="connsiteY6" fmla="*/ 271262 h 1464704"/>
              <a:gd name="connsiteX7" fmla="*/ 1613357 w 1693951"/>
              <a:gd name="connsiteY7" fmla="*/ 688512 h 1464704"/>
              <a:gd name="connsiteX8" fmla="*/ 1666623 w 1693951"/>
              <a:gd name="connsiteY8" fmla="*/ 1025864 h 1464704"/>
              <a:gd name="connsiteX9" fmla="*/ 1693256 w 1693951"/>
              <a:gd name="connsiteY9" fmla="*/ 1301071 h 1464704"/>
              <a:gd name="connsiteX10" fmla="*/ 1639990 w 1693951"/>
              <a:gd name="connsiteY10" fmla="*/ 1425359 h 1464704"/>
              <a:gd name="connsiteX11" fmla="*/ 1506825 w 1693951"/>
              <a:gd name="connsiteY11" fmla="*/ 1451992 h 1464704"/>
              <a:gd name="connsiteX12" fmla="*/ 1338149 w 1693951"/>
              <a:gd name="connsiteY12" fmla="*/ 1238928 h 1464704"/>
              <a:gd name="connsiteX13" fmla="*/ 1267128 w 1693951"/>
              <a:gd name="connsiteY13" fmla="*/ 1141273 h 1464704"/>
              <a:gd name="connsiteX14" fmla="*/ 1018553 w 1693951"/>
              <a:gd name="connsiteY14" fmla="*/ 1052497 h 1464704"/>
              <a:gd name="connsiteX15" fmla="*/ 725590 w 1693951"/>
              <a:gd name="connsiteY15" fmla="*/ 1025864 h 1464704"/>
              <a:gd name="connsiteX16" fmla="*/ 556914 w 1693951"/>
              <a:gd name="connsiteY16" fmla="*/ 1079130 h 1464704"/>
              <a:gd name="connsiteX17" fmla="*/ 397116 w 1693951"/>
              <a:gd name="connsiteY17" fmla="*/ 1176784 h 1464704"/>
              <a:gd name="connsiteX18" fmla="*/ 326095 w 1693951"/>
              <a:gd name="connsiteY18" fmla="*/ 1345460 h 1464704"/>
              <a:gd name="connsiteX19" fmla="*/ 246196 w 1693951"/>
              <a:gd name="connsiteY19" fmla="*/ 1407603 h 1464704"/>
              <a:gd name="connsiteX20" fmla="*/ 175174 w 1693951"/>
              <a:gd name="connsiteY20" fmla="*/ 1460869 h 1464704"/>
              <a:gd name="connsiteX21" fmla="*/ 15376 w 1693951"/>
              <a:gd name="connsiteY21" fmla="*/ 1363215 h 1464704"/>
              <a:gd name="connsiteX22" fmla="*/ 15376 w 1693951"/>
              <a:gd name="connsiteY22" fmla="*/ 1096885 h 1464704"/>
              <a:gd name="connsiteX23" fmla="*/ 104153 w 1693951"/>
              <a:gd name="connsiteY23" fmla="*/ 732900 h 146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3951" h="1464704">
                <a:moveTo>
                  <a:pt x="104153" y="732900"/>
                </a:moveTo>
                <a:cubicBezTo>
                  <a:pt x="141143" y="607133"/>
                  <a:pt x="178133" y="447335"/>
                  <a:pt x="237318" y="342283"/>
                </a:cubicBezTo>
                <a:cubicBezTo>
                  <a:pt x="296503" y="237231"/>
                  <a:pt x="367524" y="158811"/>
                  <a:pt x="459260" y="102586"/>
                </a:cubicBezTo>
                <a:cubicBezTo>
                  <a:pt x="550996" y="46361"/>
                  <a:pt x="685641" y="18247"/>
                  <a:pt x="787734" y="4931"/>
                </a:cubicBezTo>
                <a:cubicBezTo>
                  <a:pt x="889827" y="-8386"/>
                  <a:pt x="991920" y="7891"/>
                  <a:pt x="1071819" y="22687"/>
                </a:cubicBezTo>
                <a:cubicBezTo>
                  <a:pt x="1151718" y="37483"/>
                  <a:pt x="1204984" y="52279"/>
                  <a:pt x="1267128" y="93708"/>
                </a:cubicBezTo>
                <a:cubicBezTo>
                  <a:pt x="1329272" y="135137"/>
                  <a:pt x="1386976" y="172128"/>
                  <a:pt x="1444681" y="271262"/>
                </a:cubicBezTo>
                <a:cubicBezTo>
                  <a:pt x="1502386" y="370396"/>
                  <a:pt x="1576367" y="562745"/>
                  <a:pt x="1613357" y="688512"/>
                </a:cubicBezTo>
                <a:cubicBezTo>
                  <a:pt x="1650347" y="814279"/>
                  <a:pt x="1653307" y="923771"/>
                  <a:pt x="1666623" y="1025864"/>
                </a:cubicBezTo>
                <a:cubicBezTo>
                  <a:pt x="1679940" y="1127957"/>
                  <a:pt x="1697695" y="1234488"/>
                  <a:pt x="1693256" y="1301071"/>
                </a:cubicBezTo>
                <a:cubicBezTo>
                  <a:pt x="1688817" y="1367654"/>
                  <a:pt x="1671062" y="1400206"/>
                  <a:pt x="1639990" y="1425359"/>
                </a:cubicBezTo>
                <a:cubicBezTo>
                  <a:pt x="1608918" y="1450512"/>
                  <a:pt x="1557132" y="1483064"/>
                  <a:pt x="1506825" y="1451992"/>
                </a:cubicBezTo>
                <a:cubicBezTo>
                  <a:pt x="1456518" y="1420920"/>
                  <a:pt x="1378098" y="1290714"/>
                  <a:pt x="1338149" y="1238928"/>
                </a:cubicBezTo>
                <a:cubicBezTo>
                  <a:pt x="1298200" y="1187142"/>
                  <a:pt x="1320394" y="1172345"/>
                  <a:pt x="1267128" y="1141273"/>
                </a:cubicBezTo>
                <a:cubicBezTo>
                  <a:pt x="1213862" y="1110201"/>
                  <a:pt x="1108809" y="1071732"/>
                  <a:pt x="1018553" y="1052497"/>
                </a:cubicBezTo>
                <a:cubicBezTo>
                  <a:pt x="928297" y="1033262"/>
                  <a:pt x="802530" y="1021425"/>
                  <a:pt x="725590" y="1025864"/>
                </a:cubicBezTo>
                <a:cubicBezTo>
                  <a:pt x="648650" y="1030303"/>
                  <a:pt x="611660" y="1053977"/>
                  <a:pt x="556914" y="1079130"/>
                </a:cubicBezTo>
                <a:cubicBezTo>
                  <a:pt x="502168" y="1104283"/>
                  <a:pt x="435586" y="1132396"/>
                  <a:pt x="397116" y="1176784"/>
                </a:cubicBezTo>
                <a:cubicBezTo>
                  <a:pt x="358646" y="1221172"/>
                  <a:pt x="351248" y="1306990"/>
                  <a:pt x="326095" y="1345460"/>
                </a:cubicBezTo>
                <a:cubicBezTo>
                  <a:pt x="300942" y="1383930"/>
                  <a:pt x="271350" y="1388368"/>
                  <a:pt x="246196" y="1407603"/>
                </a:cubicBezTo>
                <a:cubicBezTo>
                  <a:pt x="221042" y="1426838"/>
                  <a:pt x="213644" y="1468267"/>
                  <a:pt x="175174" y="1460869"/>
                </a:cubicBezTo>
                <a:cubicBezTo>
                  <a:pt x="136704" y="1453471"/>
                  <a:pt x="42009" y="1423879"/>
                  <a:pt x="15376" y="1363215"/>
                </a:cubicBezTo>
                <a:cubicBezTo>
                  <a:pt x="-11257" y="1302551"/>
                  <a:pt x="2060" y="1204897"/>
                  <a:pt x="15376" y="1096885"/>
                </a:cubicBezTo>
                <a:cubicBezTo>
                  <a:pt x="28692" y="988873"/>
                  <a:pt x="67163" y="858667"/>
                  <a:pt x="104153" y="732900"/>
                </a:cubicBezTo>
                <a:close/>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rma Livre: Forma 12">
            <a:extLst>
              <a:ext uri="{FF2B5EF4-FFF2-40B4-BE49-F238E27FC236}">
                <a16:creationId xmlns:a16="http://schemas.microsoft.com/office/drawing/2014/main" id="{7CE33631-558D-4DD9-B5BE-DE59D117E112}"/>
              </a:ext>
            </a:extLst>
          </p:cNvPr>
          <p:cNvSpPr/>
          <p:nvPr/>
        </p:nvSpPr>
        <p:spPr>
          <a:xfrm>
            <a:off x="4638315" y="3305966"/>
            <a:ext cx="2154392" cy="1275630"/>
          </a:xfrm>
          <a:custGeom>
            <a:avLst/>
            <a:gdLst>
              <a:gd name="connsiteX0" fmla="*/ 239718 w 2154392"/>
              <a:gd name="connsiteY0" fmla="*/ 26167 h 1275630"/>
              <a:gd name="connsiteX1" fmla="*/ 417272 w 2154392"/>
              <a:gd name="connsiteY1" fmla="*/ 221476 h 1275630"/>
              <a:gd name="connsiteX2" fmla="*/ 603703 w 2154392"/>
              <a:gd name="connsiteY2" fmla="*/ 478928 h 1275630"/>
              <a:gd name="connsiteX3" fmla="*/ 1038709 w 2154392"/>
              <a:gd name="connsiteY3" fmla="*/ 603216 h 1275630"/>
              <a:gd name="connsiteX4" fmla="*/ 1411571 w 2154392"/>
              <a:gd name="connsiteY4" fmla="*/ 496684 h 1275630"/>
              <a:gd name="connsiteX5" fmla="*/ 1651268 w 2154392"/>
              <a:gd name="connsiteY5" fmla="*/ 336886 h 1275630"/>
              <a:gd name="connsiteX6" fmla="*/ 1890965 w 2154392"/>
              <a:gd name="connsiteY6" fmla="*/ 52800 h 1275630"/>
              <a:gd name="connsiteX7" fmla="*/ 2139540 w 2154392"/>
              <a:gd name="connsiteY7" fmla="*/ 26167 h 1275630"/>
              <a:gd name="connsiteX8" fmla="*/ 2077396 w 2154392"/>
              <a:gd name="connsiteY8" fmla="*/ 283620 h 1275630"/>
              <a:gd name="connsiteX9" fmla="*/ 1677901 w 2154392"/>
              <a:gd name="connsiteY9" fmla="*/ 523317 h 1275630"/>
              <a:gd name="connsiteX10" fmla="*/ 1464837 w 2154392"/>
              <a:gd name="connsiteY10" fmla="*/ 700870 h 1275630"/>
              <a:gd name="connsiteX11" fmla="*/ 1296161 w 2154392"/>
              <a:gd name="connsiteY11" fmla="*/ 780769 h 1275630"/>
              <a:gd name="connsiteX12" fmla="*/ 1225140 w 2154392"/>
              <a:gd name="connsiteY12" fmla="*/ 1011588 h 1275630"/>
              <a:gd name="connsiteX13" fmla="*/ 1189629 w 2154392"/>
              <a:gd name="connsiteY13" fmla="*/ 1224653 h 1275630"/>
              <a:gd name="connsiteX14" fmla="*/ 1038709 w 2154392"/>
              <a:gd name="connsiteY14" fmla="*/ 1269041 h 1275630"/>
              <a:gd name="connsiteX15" fmla="*/ 949932 w 2154392"/>
              <a:gd name="connsiteY15" fmla="*/ 1118120 h 1275630"/>
              <a:gd name="connsiteX16" fmla="*/ 887788 w 2154392"/>
              <a:gd name="connsiteY16" fmla="*/ 913934 h 1275630"/>
              <a:gd name="connsiteX17" fmla="*/ 736868 w 2154392"/>
              <a:gd name="connsiteY17" fmla="*/ 771891 h 1275630"/>
              <a:gd name="connsiteX18" fmla="*/ 443905 w 2154392"/>
              <a:gd name="connsiteY18" fmla="*/ 558827 h 1275630"/>
              <a:gd name="connsiteX19" fmla="*/ 257474 w 2154392"/>
              <a:gd name="connsiteY19" fmla="*/ 399029 h 1275630"/>
              <a:gd name="connsiteX20" fmla="*/ 115431 w 2154392"/>
              <a:gd name="connsiteY20" fmla="*/ 274742 h 1275630"/>
              <a:gd name="connsiteX21" fmla="*/ 21 w 2154392"/>
              <a:gd name="connsiteY21" fmla="*/ 159332 h 1275630"/>
              <a:gd name="connsiteX22" fmla="*/ 124309 w 2154392"/>
              <a:gd name="connsiteY22" fmla="*/ 17289 h 1275630"/>
              <a:gd name="connsiteX23" fmla="*/ 239718 w 2154392"/>
              <a:gd name="connsiteY23" fmla="*/ 26167 h 127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4392" h="1275630">
                <a:moveTo>
                  <a:pt x="239718" y="26167"/>
                </a:moveTo>
                <a:cubicBezTo>
                  <a:pt x="288545" y="60198"/>
                  <a:pt x="356608" y="146016"/>
                  <a:pt x="417272" y="221476"/>
                </a:cubicBezTo>
                <a:cubicBezTo>
                  <a:pt x="477936" y="296936"/>
                  <a:pt x="500130" y="415305"/>
                  <a:pt x="603703" y="478928"/>
                </a:cubicBezTo>
                <a:cubicBezTo>
                  <a:pt x="707276" y="542551"/>
                  <a:pt x="904064" y="600257"/>
                  <a:pt x="1038709" y="603216"/>
                </a:cubicBezTo>
                <a:cubicBezTo>
                  <a:pt x="1173354" y="606175"/>
                  <a:pt x="1309478" y="541072"/>
                  <a:pt x="1411571" y="496684"/>
                </a:cubicBezTo>
                <a:cubicBezTo>
                  <a:pt x="1513664" y="452296"/>
                  <a:pt x="1571369" y="410867"/>
                  <a:pt x="1651268" y="336886"/>
                </a:cubicBezTo>
                <a:cubicBezTo>
                  <a:pt x="1731167" y="262905"/>
                  <a:pt x="1809586" y="104587"/>
                  <a:pt x="1890965" y="52800"/>
                </a:cubicBezTo>
                <a:cubicBezTo>
                  <a:pt x="1972344" y="1013"/>
                  <a:pt x="2108468" y="-12303"/>
                  <a:pt x="2139540" y="26167"/>
                </a:cubicBezTo>
                <a:cubicBezTo>
                  <a:pt x="2170612" y="64637"/>
                  <a:pt x="2154336" y="200762"/>
                  <a:pt x="2077396" y="283620"/>
                </a:cubicBezTo>
                <a:cubicBezTo>
                  <a:pt x="2000456" y="366478"/>
                  <a:pt x="1779994" y="453775"/>
                  <a:pt x="1677901" y="523317"/>
                </a:cubicBezTo>
                <a:cubicBezTo>
                  <a:pt x="1575808" y="592859"/>
                  <a:pt x="1528460" y="657961"/>
                  <a:pt x="1464837" y="700870"/>
                </a:cubicBezTo>
                <a:cubicBezTo>
                  <a:pt x="1401214" y="743779"/>
                  <a:pt x="1336110" y="728983"/>
                  <a:pt x="1296161" y="780769"/>
                </a:cubicBezTo>
                <a:cubicBezTo>
                  <a:pt x="1256212" y="832555"/>
                  <a:pt x="1242895" y="937607"/>
                  <a:pt x="1225140" y="1011588"/>
                </a:cubicBezTo>
                <a:cubicBezTo>
                  <a:pt x="1207385" y="1085569"/>
                  <a:pt x="1220701" y="1181744"/>
                  <a:pt x="1189629" y="1224653"/>
                </a:cubicBezTo>
                <a:cubicBezTo>
                  <a:pt x="1158557" y="1267562"/>
                  <a:pt x="1078659" y="1286797"/>
                  <a:pt x="1038709" y="1269041"/>
                </a:cubicBezTo>
                <a:cubicBezTo>
                  <a:pt x="998760" y="1251286"/>
                  <a:pt x="975085" y="1177304"/>
                  <a:pt x="949932" y="1118120"/>
                </a:cubicBezTo>
                <a:cubicBezTo>
                  <a:pt x="924779" y="1058936"/>
                  <a:pt x="923299" y="971639"/>
                  <a:pt x="887788" y="913934"/>
                </a:cubicBezTo>
                <a:cubicBezTo>
                  <a:pt x="852277" y="856229"/>
                  <a:pt x="810848" y="831075"/>
                  <a:pt x="736868" y="771891"/>
                </a:cubicBezTo>
                <a:cubicBezTo>
                  <a:pt x="662888" y="712707"/>
                  <a:pt x="523804" y="620971"/>
                  <a:pt x="443905" y="558827"/>
                </a:cubicBezTo>
                <a:cubicBezTo>
                  <a:pt x="364006" y="496683"/>
                  <a:pt x="312220" y="446376"/>
                  <a:pt x="257474" y="399029"/>
                </a:cubicBezTo>
                <a:cubicBezTo>
                  <a:pt x="202728" y="351682"/>
                  <a:pt x="158340" y="314691"/>
                  <a:pt x="115431" y="274742"/>
                </a:cubicBezTo>
                <a:cubicBezTo>
                  <a:pt x="72522" y="234793"/>
                  <a:pt x="-1459" y="202241"/>
                  <a:pt x="21" y="159332"/>
                </a:cubicBezTo>
                <a:cubicBezTo>
                  <a:pt x="1501" y="116423"/>
                  <a:pt x="91758" y="40963"/>
                  <a:pt x="124309" y="17289"/>
                </a:cubicBezTo>
                <a:cubicBezTo>
                  <a:pt x="156860" y="-6385"/>
                  <a:pt x="190891" y="-7864"/>
                  <a:pt x="239718" y="26167"/>
                </a:cubicBezTo>
                <a:close/>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rma Livre: Forma 13">
            <a:extLst>
              <a:ext uri="{FF2B5EF4-FFF2-40B4-BE49-F238E27FC236}">
                <a16:creationId xmlns:a16="http://schemas.microsoft.com/office/drawing/2014/main" id="{C12B6302-1CCC-4C5B-B82E-FA68BB8BF197}"/>
              </a:ext>
            </a:extLst>
          </p:cNvPr>
          <p:cNvSpPr/>
          <p:nvPr/>
        </p:nvSpPr>
        <p:spPr>
          <a:xfrm>
            <a:off x="8886460" y="1851416"/>
            <a:ext cx="1693951" cy="1464704"/>
          </a:xfrm>
          <a:custGeom>
            <a:avLst/>
            <a:gdLst>
              <a:gd name="connsiteX0" fmla="*/ 104153 w 1693951"/>
              <a:gd name="connsiteY0" fmla="*/ 732900 h 1464704"/>
              <a:gd name="connsiteX1" fmla="*/ 237318 w 1693951"/>
              <a:gd name="connsiteY1" fmla="*/ 342283 h 1464704"/>
              <a:gd name="connsiteX2" fmla="*/ 459260 w 1693951"/>
              <a:gd name="connsiteY2" fmla="*/ 102586 h 1464704"/>
              <a:gd name="connsiteX3" fmla="*/ 787734 w 1693951"/>
              <a:gd name="connsiteY3" fmla="*/ 4931 h 1464704"/>
              <a:gd name="connsiteX4" fmla="*/ 1071819 w 1693951"/>
              <a:gd name="connsiteY4" fmla="*/ 22687 h 1464704"/>
              <a:gd name="connsiteX5" fmla="*/ 1267128 w 1693951"/>
              <a:gd name="connsiteY5" fmla="*/ 93708 h 1464704"/>
              <a:gd name="connsiteX6" fmla="*/ 1444681 w 1693951"/>
              <a:gd name="connsiteY6" fmla="*/ 271262 h 1464704"/>
              <a:gd name="connsiteX7" fmla="*/ 1613357 w 1693951"/>
              <a:gd name="connsiteY7" fmla="*/ 688512 h 1464704"/>
              <a:gd name="connsiteX8" fmla="*/ 1666623 w 1693951"/>
              <a:gd name="connsiteY8" fmla="*/ 1025864 h 1464704"/>
              <a:gd name="connsiteX9" fmla="*/ 1693256 w 1693951"/>
              <a:gd name="connsiteY9" fmla="*/ 1301071 h 1464704"/>
              <a:gd name="connsiteX10" fmla="*/ 1639990 w 1693951"/>
              <a:gd name="connsiteY10" fmla="*/ 1425359 h 1464704"/>
              <a:gd name="connsiteX11" fmla="*/ 1506825 w 1693951"/>
              <a:gd name="connsiteY11" fmla="*/ 1451992 h 1464704"/>
              <a:gd name="connsiteX12" fmla="*/ 1338149 w 1693951"/>
              <a:gd name="connsiteY12" fmla="*/ 1238928 h 1464704"/>
              <a:gd name="connsiteX13" fmla="*/ 1267128 w 1693951"/>
              <a:gd name="connsiteY13" fmla="*/ 1141273 h 1464704"/>
              <a:gd name="connsiteX14" fmla="*/ 1018553 w 1693951"/>
              <a:gd name="connsiteY14" fmla="*/ 1052497 h 1464704"/>
              <a:gd name="connsiteX15" fmla="*/ 725590 w 1693951"/>
              <a:gd name="connsiteY15" fmla="*/ 1025864 h 1464704"/>
              <a:gd name="connsiteX16" fmla="*/ 556914 w 1693951"/>
              <a:gd name="connsiteY16" fmla="*/ 1079130 h 1464704"/>
              <a:gd name="connsiteX17" fmla="*/ 397116 w 1693951"/>
              <a:gd name="connsiteY17" fmla="*/ 1176784 h 1464704"/>
              <a:gd name="connsiteX18" fmla="*/ 326095 w 1693951"/>
              <a:gd name="connsiteY18" fmla="*/ 1345460 h 1464704"/>
              <a:gd name="connsiteX19" fmla="*/ 246196 w 1693951"/>
              <a:gd name="connsiteY19" fmla="*/ 1407603 h 1464704"/>
              <a:gd name="connsiteX20" fmla="*/ 175174 w 1693951"/>
              <a:gd name="connsiteY20" fmla="*/ 1460869 h 1464704"/>
              <a:gd name="connsiteX21" fmla="*/ 15376 w 1693951"/>
              <a:gd name="connsiteY21" fmla="*/ 1363215 h 1464704"/>
              <a:gd name="connsiteX22" fmla="*/ 15376 w 1693951"/>
              <a:gd name="connsiteY22" fmla="*/ 1096885 h 1464704"/>
              <a:gd name="connsiteX23" fmla="*/ 104153 w 1693951"/>
              <a:gd name="connsiteY23" fmla="*/ 732900 h 146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3951" h="1464704">
                <a:moveTo>
                  <a:pt x="104153" y="732900"/>
                </a:moveTo>
                <a:cubicBezTo>
                  <a:pt x="141143" y="607133"/>
                  <a:pt x="178133" y="447335"/>
                  <a:pt x="237318" y="342283"/>
                </a:cubicBezTo>
                <a:cubicBezTo>
                  <a:pt x="296503" y="237231"/>
                  <a:pt x="367524" y="158811"/>
                  <a:pt x="459260" y="102586"/>
                </a:cubicBezTo>
                <a:cubicBezTo>
                  <a:pt x="550996" y="46361"/>
                  <a:pt x="685641" y="18247"/>
                  <a:pt x="787734" y="4931"/>
                </a:cubicBezTo>
                <a:cubicBezTo>
                  <a:pt x="889827" y="-8386"/>
                  <a:pt x="991920" y="7891"/>
                  <a:pt x="1071819" y="22687"/>
                </a:cubicBezTo>
                <a:cubicBezTo>
                  <a:pt x="1151718" y="37483"/>
                  <a:pt x="1204984" y="52279"/>
                  <a:pt x="1267128" y="93708"/>
                </a:cubicBezTo>
                <a:cubicBezTo>
                  <a:pt x="1329272" y="135137"/>
                  <a:pt x="1386976" y="172128"/>
                  <a:pt x="1444681" y="271262"/>
                </a:cubicBezTo>
                <a:cubicBezTo>
                  <a:pt x="1502386" y="370396"/>
                  <a:pt x="1576367" y="562745"/>
                  <a:pt x="1613357" y="688512"/>
                </a:cubicBezTo>
                <a:cubicBezTo>
                  <a:pt x="1650347" y="814279"/>
                  <a:pt x="1653307" y="923771"/>
                  <a:pt x="1666623" y="1025864"/>
                </a:cubicBezTo>
                <a:cubicBezTo>
                  <a:pt x="1679940" y="1127957"/>
                  <a:pt x="1697695" y="1234488"/>
                  <a:pt x="1693256" y="1301071"/>
                </a:cubicBezTo>
                <a:cubicBezTo>
                  <a:pt x="1688817" y="1367654"/>
                  <a:pt x="1671062" y="1400206"/>
                  <a:pt x="1639990" y="1425359"/>
                </a:cubicBezTo>
                <a:cubicBezTo>
                  <a:pt x="1608918" y="1450512"/>
                  <a:pt x="1557132" y="1483064"/>
                  <a:pt x="1506825" y="1451992"/>
                </a:cubicBezTo>
                <a:cubicBezTo>
                  <a:pt x="1456518" y="1420920"/>
                  <a:pt x="1378098" y="1290714"/>
                  <a:pt x="1338149" y="1238928"/>
                </a:cubicBezTo>
                <a:cubicBezTo>
                  <a:pt x="1298200" y="1187142"/>
                  <a:pt x="1320394" y="1172345"/>
                  <a:pt x="1267128" y="1141273"/>
                </a:cubicBezTo>
                <a:cubicBezTo>
                  <a:pt x="1213862" y="1110201"/>
                  <a:pt x="1108809" y="1071732"/>
                  <a:pt x="1018553" y="1052497"/>
                </a:cubicBezTo>
                <a:cubicBezTo>
                  <a:pt x="928297" y="1033262"/>
                  <a:pt x="802530" y="1021425"/>
                  <a:pt x="725590" y="1025864"/>
                </a:cubicBezTo>
                <a:cubicBezTo>
                  <a:pt x="648650" y="1030303"/>
                  <a:pt x="611660" y="1053977"/>
                  <a:pt x="556914" y="1079130"/>
                </a:cubicBezTo>
                <a:cubicBezTo>
                  <a:pt x="502168" y="1104283"/>
                  <a:pt x="435586" y="1132396"/>
                  <a:pt x="397116" y="1176784"/>
                </a:cubicBezTo>
                <a:cubicBezTo>
                  <a:pt x="358646" y="1221172"/>
                  <a:pt x="351248" y="1306990"/>
                  <a:pt x="326095" y="1345460"/>
                </a:cubicBezTo>
                <a:cubicBezTo>
                  <a:pt x="300942" y="1383930"/>
                  <a:pt x="271350" y="1388368"/>
                  <a:pt x="246196" y="1407603"/>
                </a:cubicBezTo>
                <a:cubicBezTo>
                  <a:pt x="221042" y="1426838"/>
                  <a:pt x="213644" y="1468267"/>
                  <a:pt x="175174" y="1460869"/>
                </a:cubicBezTo>
                <a:cubicBezTo>
                  <a:pt x="136704" y="1453471"/>
                  <a:pt x="42009" y="1423879"/>
                  <a:pt x="15376" y="1363215"/>
                </a:cubicBezTo>
                <a:cubicBezTo>
                  <a:pt x="-11257" y="1302551"/>
                  <a:pt x="2060" y="1204897"/>
                  <a:pt x="15376" y="1096885"/>
                </a:cubicBezTo>
                <a:cubicBezTo>
                  <a:pt x="28692" y="988873"/>
                  <a:pt x="67163" y="858667"/>
                  <a:pt x="104153" y="732900"/>
                </a:cubicBezTo>
                <a:close/>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rma Livre: Forma 14">
            <a:extLst>
              <a:ext uri="{FF2B5EF4-FFF2-40B4-BE49-F238E27FC236}">
                <a16:creationId xmlns:a16="http://schemas.microsoft.com/office/drawing/2014/main" id="{4F265D0F-2AF8-4619-A02E-F52006D0A690}"/>
              </a:ext>
            </a:extLst>
          </p:cNvPr>
          <p:cNvSpPr/>
          <p:nvPr/>
        </p:nvSpPr>
        <p:spPr>
          <a:xfrm>
            <a:off x="8656239" y="3449145"/>
            <a:ext cx="2154392" cy="1275630"/>
          </a:xfrm>
          <a:custGeom>
            <a:avLst/>
            <a:gdLst>
              <a:gd name="connsiteX0" fmla="*/ 239718 w 2154392"/>
              <a:gd name="connsiteY0" fmla="*/ 26167 h 1275630"/>
              <a:gd name="connsiteX1" fmla="*/ 417272 w 2154392"/>
              <a:gd name="connsiteY1" fmla="*/ 221476 h 1275630"/>
              <a:gd name="connsiteX2" fmla="*/ 603703 w 2154392"/>
              <a:gd name="connsiteY2" fmla="*/ 478928 h 1275630"/>
              <a:gd name="connsiteX3" fmla="*/ 1038709 w 2154392"/>
              <a:gd name="connsiteY3" fmla="*/ 603216 h 1275630"/>
              <a:gd name="connsiteX4" fmla="*/ 1411571 w 2154392"/>
              <a:gd name="connsiteY4" fmla="*/ 496684 h 1275630"/>
              <a:gd name="connsiteX5" fmla="*/ 1651268 w 2154392"/>
              <a:gd name="connsiteY5" fmla="*/ 336886 h 1275630"/>
              <a:gd name="connsiteX6" fmla="*/ 1890965 w 2154392"/>
              <a:gd name="connsiteY6" fmla="*/ 52800 h 1275630"/>
              <a:gd name="connsiteX7" fmla="*/ 2139540 w 2154392"/>
              <a:gd name="connsiteY7" fmla="*/ 26167 h 1275630"/>
              <a:gd name="connsiteX8" fmla="*/ 2077396 w 2154392"/>
              <a:gd name="connsiteY8" fmla="*/ 283620 h 1275630"/>
              <a:gd name="connsiteX9" fmla="*/ 1677901 w 2154392"/>
              <a:gd name="connsiteY9" fmla="*/ 523317 h 1275630"/>
              <a:gd name="connsiteX10" fmla="*/ 1464837 w 2154392"/>
              <a:gd name="connsiteY10" fmla="*/ 700870 h 1275630"/>
              <a:gd name="connsiteX11" fmla="*/ 1296161 w 2154392"/>
              <a:gd name="connsiteY11" fmla="*/ 780769 h 1275630"/>
              <a:gd name="connsiteX12" fmla="*/ 1225140 w 2154392"/>
              <a:gd name="connsiteY12" fmla="*/ 1011588 h 1275630"/>
              <a:gd name="connsiteX13" fmla="*/ 1189629 w 2154392"/>
              <a:gd name="connsiteY13" fmla="*/ 1224653 h 1275630"/>
              <a:gd name="connsiteX14" fmla="*/ 1038709 w 2154392"/>
              <a:gd name="connsiteY14" fmla="*/ 1269041 h 1275630"/>
              <a:gd name="connsiteX15" fmla="*/ 949932 w 2154392"/>
              <a:gd name="connsiteY15" fmla="*/ 1118120 h 1275630"/>
              <a:gd name="connsiteX16" fmla="*/ 887788 w 2154392"/>
              <a:gd name="connsiteY16" fmla="*/ 913934 h 1275630"/>
              <a:gd name="connsiteX17" fmla="*/ 736868 w 2154392"/>
              <a:gd name="connsiteY17" fmla="*/ 771891 h 1275630"/>
              <a:gd name="connsiteX18" fmla="*/ 443905 w 2154392"/>
              <a:gd name="connsiteY18" fmla="*/ 558827 h 1275630"/>
              <a:gd name="connsiteX19" fmla="*/ 257474 w 2154392"/>
              <a:gd name="connsiteY19" fmla="*/ 399029 h 1275630"/>
              <a:gd name="connsiteX20" fmla="*/ 115431 w 2154392"/>
              <a:gd name="connsiteY20" fmla="*/ 274742 h 1275630"/>
              <a:gd name="connsiteX21" fmla="*/ 21 w 2154392"/>
              <a:gd name="connsiteY21" fmla="*/ 159332 h 1275630"/>
              <a:gd name="connsiteX22" fmla="*/ 124309 w 2154392"/>
              <a:gd name="connsiteY22" fmla="*/ 17289 h 1275630"/>
              <a:gd name="connsiteX23" fmla="*/ 239718 w 2154392"/>
              <a:gd name="connsiteY23" fmla="*/ 26167 h 127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4392" h="1275630">
                <a:moveTo>
                  <a:pt x="239718" y="26167"/>
                </a:moveTo>
                <a:cubicBezTo>
                  <a:pt x="288545" y="60198"/>
                  <a:pt x="356608" y="146016"/>
                  <a:pt x="417272" y="221476"/>
                </a:cubicBezTo>
                <a:cubicBezTo>
                  <a:pt x="477936" y="296936"/>
                  <a:pt x="500130" y="415305"/>
                  <a:pt x="603703" y="478928"/>
                </a:cubicBezTo>
                <a:cubicBezTo>
                  <a:pt x="707276" y="542551"/>
                  <a:pt x="904064" y="600257"/>
                  <a:pt x="1038709" y="603216"/>
                </a:cubicBezTo>
                <a:cubicBezTo>
                  <a:pt x="1173354" y="606175"/>
                  <a:pt x="1309478" y="541072"/>
                  <a:pt x="1411571" y="496684"/>
                </a:cubicBezTo>
                <a:cubicBezTo>
                  <a:pt x="1513664" y="452296"/>
                  <a:pt x="1571369" y="410867"/>
                  <a:pt x="1651268" y="336886"/>
                </a:cubicBezTo>
                <a:cubicBezTo>
                  <a:pt x="1731167" y="262905"/>
                  <a:pt x="1809586" y="104587"/>
                  <a:pt x="1890965" y="52800"/>
                </a:cubicBezTo>
                <a:cubicBezTo>
                  <a:pt x="1972344" y="1013"/>
                  <a:pt x="2108468" y="-12303"/>
                  <a:pt x="2139540" y="26167"/>
                </a:cubicBezTo>
                <a:cubicBezTo>
                  <a:pt x="2170612" y="64637"/>
                  <a:pt x="2154336" y="200762"/>
                  <a:pt x="2077396" y="283620"/>
                </a:cubicBezTo>
                <a:cubicBezTo>
                  <a:pt x="2000456" y="366478"/>
                  <a:pt x="1779994" y="453775"/>
                  <a:pt x="1677901" y="523317"/>
                </a:cubicBezTo>
                <a:cubicBezTo>
                  <a:pt x="1575808" y="592859"/>
                  <a:pt x="1528460" y="657961"/>
                  <a:pt x="1464837" y="700870"/>
                </a:cubicBezTo>
                <a:cubicBezTo>
                  <a:pt x="1401214" y="743779"/>
                  <a:pt x="1336110" y="728983"/>
                  <a:pt x="1296161" y="780769"/>
                </a:cubicBezTo>
                <a:cubicBezTo>
                  <a:pt x="1256212" y="832555"/>
                  <a:pt x="1242895" y="937607"/>
                  <a:pt x="1225140" y="1011588"/>
                </a:cubicBezTo>
                <a:cubicBezTo>
                  <a:pt x="1207385" y="1085569"/>
                  <a:pt x="1220701" y="1181744"/>
                  <a:pt x="1189629" y="1224653"/>
                </a:cubicBezTo>
                <a:cubicBezTo>
                  <a:pt x="1158557" y="1267562"/>
                  <a:pt x="1078659" y="1286797"/>
                  <a:pt x="1038709" y="1269041"/>
                </a:cubicBezTo>
                <a:cubicBezTo>
                  <a:pt x="998760" y="1251286"/>
                  <a:pt x="975085" y="1177304"/>
                  <a:pt x="949932" y="1118120"/>
                </a:cubicBezTo>
                <a:cubicBezTo>
                  <a:pt x="924779" y="1058936"/>
                  <a:pt x="923299" y="971639"/>
                  <a:pt x="887788" y="913934"/>
                </a:cubicBezTo>
                <a:cubicBezTo>
                  <a:pt x="852277" y="856229"/>
                  <a:pt x="810848" y="831075"/>
                  <a:pt x="736868" y="771891"/>
                </a:cubicBezTo>
                <a:cubicBezTo>
                  <a:pt x="662888" y="712707"/>
                  <a:pt x="523804" y="620971"/>
                  <a:pt x="443905" y="558827"/>
                </a:cubicBezTo>
                <a:cubicBezTo>
                  <a:pt x="364006" y="496683"/>
                  <a:pt x="312220" y="446376"/>
                  <a:pt x="257474" y="399029"/>
                </a:cubicBezTo>
                <a:cubicBezTo>
                  <a:pt x="202728" y="351682"/>
                  <a:pt x="158340" y="314691"/>
                  <a:pt x="115431" y="274742"/>
                </a:cubicBezTo>
                <a:cubicBezTo>
                  <a:pt x="72522" y="234793"/>
                  <a:pt x="-1459" y="202241"/>
                  <a:pt x="21" y="159332"/>
                </a:cubicBezTo>
                <a:cubicBezTo>
                  <a:pt x="1501" y="116423"/>
                  <a:pt x="91758" y="40963"/>
                  <a:pt x="124309" y="17289"/>
                </a:cubicBezTo>
                <a:cubicBezTo>
                  <a:pt x="156860" y="-6385"/>
                  <a:pt x="190891" y="-7864"/>
                  <a:pt x="239718" y="26167"/>
                </a:cubicBezTo>
                <a:close/>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a:extLst>
              <a:ext uri="{FF2B5EF4-FFF2-40B4-BE49-F238E27FC236}">
                <a16:creationId xmlns:a16="http://schemas.microsoft.com/office/drawing/2014/main" id="{A262B6A6-3057-4966-8E5C-66E737E430CB}"/>
              </a:ext>
            </a:extLst>
          </p:cNvPr>
          <p:cNvSpPr/>
          <p:nvPr/>
        </p:nvSpPr>
        <p:spPr>
          <a:xfrm>
            <a:off x="5129585" y="2792640"/>
            <a:ext cx="1171852" cy="1074197"/>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ipse 21">
            <a:extLst>
              <a:ext uri="{FF2B5EF4-FFF2-40B4-BE49-F238E27FC236}">
                <a16:creationId xmlns:a16="http://schemas.microsoft.com/office/drawing/2014/main" id="{F6B62C1B-98B4-4FD1-91C7-583D04B84785}"/>
              </a:ext>
            </a:extLst>
          </p:cNvPr>
          <p:cNvSpPr/>
          <p:nvPr/>
        </p:nvSpPr>
        <p:spPr>
          <a:xfrm>
            <a:off x="5387038" y="3359614"/>
            <a:ext cx="656947" cy="479394"/>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rma Livre: Forma 24">
            <a:extLst>
              <a:ext uri="{FF2B5EF4-FFF2-40B4-BE49-F238E27FC236}">
                <a16:creationId xmlns:a16="http://schemas.microsoft.com/office/drawing/2014/main" id="{67F9C682-EB7C-430E-A5FC-D7E4C6410B5C}"/>
              </a:ext>
            </a:extLst>
          </p:cNvPr>
          <p:cNvSpPr/>
          <p:nvPr/>
        </p:nvSpPr>
        <p:spPr>
          <a:xfrm>
            <a:off x="800149" y="2779288"/>
            <a:ext cx="1532876" cy="787306"/>
          </a:xfrm>
          <a:custGeom>
            <a:avLst/>
            <a:gdLst>
              <a:gd name="connsiteX0" fmla="*/ 332306 w 1532876"/>
              <a:gd name="connsiteY0" fmla="*/ 82033 h 787306"/>
              <a:gd name="connsiteX1" fmla="*/ 678535 w 1532876"/>
              <a:gd name="connsiteY1" fmla="*/ 2134 h 787306"/>
              <a:gd name="connsiteX2" fmla="*/ 962620 w 1532876"/>
              <a:gd name="connsiteY2" fmla="*/ 37645 h 787306"/>
              <a:gd name="connsiteX3" fmla="*/ 1202317 w 1532876"/>
              <a:gd name="connsiteY3" fmla="*/ 188565 h 787306"/>
              <a:gd name="connsiteX4" fmla="*/ 1370993 w 1532876"/>
              <a:gd name="connsiteY4" fmla="*/ 374996 h 787306"/>
              <a:gd name="connsiteX5" fmla="*/ 1530791 w 1532876"/>
              <a:gd name="connsiteY5" fmla="*/ 410507 h 787306"/>
              <a:gd name="connsiteX6" fmla="*/ 1450892 w 1532876"/>
              <a:gd name="connsiteY6" fmla="*/ 499283 h 787306"/>
              <a:gd name="connsiteX7" fmla="*/ 1291094 w 1532876"/>
              <a:gd name="connsiteY7" fmla="*/ 659081 h 787306"/>
              <a:gd name="connsiteX8" fmla="*/ 1086908 w 1532876"/>
              <a:gd name="connsiteY8" fmla="*/ 774491 h 787306"/>
              <a:gd name="connsiteX9" fmla="*/ 847211 w 1532876"/>
              <a:gd name="connsiteY9" fmla="*/ 774491 h 787306"/>
              <a:gd name="connsiteX10" fmla="*/ 607514 w 1532876"/>
              <a:gd name="connsiteY10" fmla="*/ 685714 h 787306"/>
              <a:gd name="connsiteX11" fmla="*/ 438838 w 1532876"/>
              <a:gd name="connsiteY11" fmla="*/ 579182 h 787306"/>
              <a:gd name="connsiteX12" fmla="*/ 287917 w 1532876"/>
              <a:gd name="connsiteY12" fmla="*/ 517039 h 787306"/>
              <a:gd name="connsiteX13" fmla="*/ 65976 w 1532876"/>
              <a:gd name="connsiteY13" fmla="*/ 419384 h 787306"/>
              <a:gd name="connsiteX14" fmla="*/ 3832 w 1532876"/>
              <a:gd name="connsiteY14" fmla="*/ 392751 h 787306"/>
              <a:gd name="connsiteX15" fmla="*/ 154752 w 1532876"/>
              <a:gd name="connsiteY15" fmla="*/ 215198 h 787306"/>
              <a:gd name="connsiteX16" fmla="*/ 332306 w 1532876"/>
              <a:gd name="connsiteY16" fmla="*/ 82033 h 78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2876" h="787306">
                <a:moveTo>
                  <a:pt x="332306" y="82033"/>
                </a:moveTo>
                <a:cubicBezTo>
                  <a:pt x="419603" y="46522"/>
                  <a:pt x="573483" y="9532"/>
                  <a:pt x="678535" y="2134"/>
                </a:cubicBezTo>
                <a:cubicBezTo>
                  <a:pt x="783587" y="-5264"/>
                  <a:pt x="875323" y="6573"/>
                  <a:pt x="962620" y="37645"/>
                </a:cubicBezTo>
                <a:cubicBezTo>
                  <a:pt x="1049917" y="68717"/>
                  <a:pt x="1134255" y="132340"/>
                  <a:pt x="1202317" y="188565"/>
                </a:cubicBezTo>
                <a:cubicBezTo>
                  <a:pt x="1270379" y="244790"/>
                  <a:pt x="1316247" y="338006"/>
                  <a:pt x="1370993" y="374996"/>
                </a:cubicBezTo>
                <a:cubicBezTo>
                  <a:pt x="1425739" y="411986"/>
                  <a:pt x="1517475" y="389793"/>
                  <a:pt x="1530791" y="410507"/>
                </a:cubicBezTo>
                <a:cubicBezTo>
                  <a:pt x="1544108" y="431222"/>
                  <a:pt x="1490842" y="457854"/>
                  <a:pt x="1450892" y="499283"/>
                </a:cubicBezTo>
                <a:cubicBezTo>
                  <a:pt x="1410942" y="540712"/>
                  <a:pt x="1351758" y="613213"/>
                  <a:pt x="1291094" y="659081"/>
                </a:cubicBezTo>
                <a:cubicBezTo>
                  <a:pt x="1230430" y="704949"/>
                  <a:pt x="1160888" y="755256"/>
                  <a:pt x="1086908" y="774491"/>
                </a:cubicBezTo>
                <a:cubicBezTo>
                  <a:pt x="1012928" y="793726"/>
                  <a:pt x="927110" y="789287"/>
                  <a:pt x="847211" y="774491"/>
                </a:cubicBezTo>
                <a:cubicBezTo>
                  <a:pt x="767312" y="759695"/>
                  <a:pt x="675576" y="718265"/>
                  <a:pt x="607514" y="685714"/>
                </a:cubicBezTo>
                <a:cubicBezTo>
                  <a:pt x="539452" y="653163"/>
                  <a:pt x="492104" y="607295"/>
                  <a:pt x="438838" y="579182"/>
                </a:cubicBezTo>
                <a:cubicBezTo>
                  <a:pt x="385572" y="551070"/>
                  <a:pt x="350061" y="543672"/>
                  <a:pt x="287917" y="517039"/>
                </a:cubicBezTo>
                <a:cubicBezTo>
                  <a:pt x="225773" y="490406"/>
                  <a:pt x="65976" y="419384"/>
                  <a:pt x="65976" y="419384"/>
                </a:cubicBezTo>
                <a:cubicBezTo>
                  <a:pt x="18629" y="398669"/>
                  <a:pt x="-10964" y="426782"/>
                  <a:pt x="3832" y="392751"/>
                </a:cubicBezTo>
                <a:cubicBezTo>
                  <a:pt x="18628" y="358720"/>
                  <a:pt x="104445" y="262545"/>
                  <a:pt x="154752" y="215198"/>
                </a:cubicBezTo>
                <a:cubicBezTo>
                  <a:pt x="205059" y="167851"/>
                  <a:pt x="245009" y="117544"/>
                  <a:pt x="332306" y="82033"/>
                </a:cubicBezTo>
                <a:close/>
              </a:path>
            </a:pathLst>
          </a:cu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ma Livre: Forma 6">
            <a:extLst>
              <a:ext uri="{FF2B5EF4-FFF2-40B4-BE49-F238E27FC236}">
                <a16:creationId xmlns:a16="http://schemas.microsoft.com/office/drawing/2014/main" id="{3D50E13F-B35D-4A7C-B390-678FA57893FA}"/>
              </a:ext>
            </a:extLst>
          </p:cNvPr>
          <p:cNvSpPr/>
          <p:nvPr/>
        </p:nvSpPr>
        <p:spPr>
          <a:xfrm>
            <a:off x="607947" y="1650643"/>
            <a:ext cx="1693951" cy="1464704"/>
          </a:xfrm>
          <a:custGeom>
            <a:avLst/>
            <a:gdLst>
              <a:gd name="connsiteX0" fmla="*/ 104153 w 1693951"/>
              <a:gd name="connsiteY0" fmla="*/ 732900 h 1464704"/>
              <a:gd name="connsiteX1" fmla="*/ 237318 w 1693951"/>
              <a:gd name="connsiteY1" fmla="*/ 342283 h 1464704"/>
              <a:gd name="connsiteX2" fmla="*/ 459260 w 1693951"/>
              <a:gd name="connsiteY2" fmla="*/ 102586 h 1464704"/>
              <a:gd name="connsiteX3" fmla="*/ 787734 w 1693951"/>
              <a:gd name="connsiteY3" fmla="*/ 4931 h 1464704"/>
              <a:gd name="connsiteX4" fmla="*/ 1071819 w 1693951"/>
              <a:gd name="connsiteY4" fmla="*/ 22687 h 1464704"/>
              <a:gd name="connsiteX5" fmla="*/ 1267128 w 1693951"/>
              <a:gd name="connsiteY5" fmla="*/ 93708 h 1464704"/>
              <a:gd name="connsiteX6" fmla="*/ 1444681 w 1693951"/>
              <a:gd name="connsiteY6" fmla="*/ 271262 h 1464704"/>
              <a:gd name="connsiteX7" fmla="*/ 1613357 w 1693951"/>
              <a:gd name="connsiteY7" fmla="*/ 688512 h 1464704"/>
              <a:gd name="connsiteX8" fmla="*/ 1666623 w 1693951"/>
              <a:gd name="connsiteY8" fmla="*/ 1025864 h 1464704"/>
              <a:gd name="connsiteX9" fmla="*/ 1693256 w 1693951"/>
              <a:gd name="connsiteY9" fmla="*/ 1301071 h 1464704"/>
              <a:gd name="connsiteX10" fmla="*/ 1639990 w 1693951"/>
              <a:gd name="connsiteY10" fmla="*/ 1425359 h 1464704"/>
              <a:gd name="connsiteX11" fmla="*/ 1506825 w 1693951"/>
              <a:gd name="connsiteY11" fmla="*/ 1451992 h 1464704"/>
              <a:gd name="connsiteX12" fmla="*/ 1338149 w 1693951"/>
              <a:gd name="connsiteY12" fmla="*/ 1238928 h 1464704"/>
              <a:gd name="connsiteX13" fmla="*/ 1267128 w 1693951"/>
              <a:gd name="connsiteY13" fmla="*/ 1141273 h 1464704"/>
              <a:gd name="connsiteX14" fmla="*/ 1018553 w 1693951"/>
              <a:gd name="connsiteY14" fmla="*/ 1052497 h 1464704"/>
              <a:gd name="connsiteX15" fmla="*/ 725590 w 1693951"/>
              <a:gd name="connsiteY15" fmla="*/ 1025864 h 1464704"/>
              <a:gd name="connsiteX16" fmla="*/ 556914 w 1693951"/>
              <a:gd name="connsiteY16" fmla="*/ 1079130 h 1464704"/>
              <a:gd name="connsiteX17" fmla="*/ 397116 w 1693951"/>
              <a:gd name="connsiteY17" fmla="*/ 1176784 h 1464704"/>
              <a:gd name="connsiteX18" fmla="*/ 326095 w 1693951"/>
              <a:gd name="connsiteY18" fmla="*/ 1345460 h 1464704"/>
              <a:gd name="connsiteX19" fmla="*/ 246196 w 1693951"/>
              <a:gd name="connsiteY19" fmla="*/ 1407603 h 1464704"/>
              <a:gd name="connsiteX20" fmla="*/ 175174 w 1693951"/>
              <a:gd name="connsiteY20" fmla="*/ 1460869 h 1464704"/>
              <a:gd name="connsiteX21" fmla="*/ 15376 w 1693951"/>
              <a:gd name="connsiteY21" fmla="*/ 1363215 h 1464704"/>
              <a:gd name="connsiteX22" fmla="*/ 15376 w 1693951"/>
              <a:gd name="connsiteY22" fmla="*/ 1096885 h 1464704"/>
              <a:gd name="connsiteX23" fmla="*/ 104153 w 1693951"/>
              <a:gd name="connsiteY23" fmla="*/ 732900 h 146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3951" h="1464704">
                <a:moveTo>
                  <a:pt x="104153" y="732900"/>
                </a:moveTo>
                <a:cubicBezTo>
                  <a:pt x="141143" y="607133"/>
                  <a:pt x="178133" y="447335"/>
                  <a:pt x="237318" y="342283"/>
                </a:cubicBezTo>
                <a:cubicBezTo>
                  <a:pt x="296503" y="237231"/>
                  <a:pt x="367524" y="158811"/>
                  <a:pt x="459260" y="102586"/>
                </a:cubicBezTo>
                <a:cubicBezTo>
                  <a:pt x="550996" y="46361"/>
                  <a:pt x="685641" y="18247"/>
                  <a:pt x="787734" y="4931"/>
                </a:cubicBezTo>
                <a:cubicBezTo>
                  <a:pt x="889827" y="-8386"/>
                  <a:pt x="991920" y="7891"/>
                  <a:pt x="1071819" y="22687"/>
                </a:cubicBezTo>
                <a:cubicBezTo>
                  <a:pt x="1151718" y="37483"/>
                  <a:pt x="1204984" y="52279"/>
                  <a:pt x="1267128" y="93708"/>
                </a:cubicBezTo>
                <a:cubicBezTo>
                  <a:pt x="1329272" y="135137"/>
                  <a:pt x="1386976" y="172128"/>
                  <a:pt x="1444681" y="271262"/>
                </a:cubicBezTo>
                <a:cubicBezTo>
                  <a:pt x="1502386" y="370396"/>
                  <a:pt x="1576367" y="562745"/>
                  <a:pt x="1613357" y="688512"/>
                </a:cubicBezTo>
                <a:cubicBezTo>
                  <a:pt x="1650347" y="814279"/>
                  <a:pt x="1653307" y="923771"/>
                  <a:pt x="1666623" y="1025864"/>
                </a:cubicBezTo>
                <a:cubicBezTo>
                  <a:pt x="1679940" y="1127957"/>
                  <a:pt x="1697695" y="1234488"/>
                  <a:pt x="1693256" y="1301071"/>
                </a:cubicBezTo>
                <a:cubicBezTo>
                  <a:pt x="1688817" y="1367654"/>
                  <a:pt x="1671062" y="1400206"/>
                  <a:pt x="1639990" y="1425359"/>
                </a:cubicBezTo>
                <a:cubicBezTo>
                  <a:pt x="1608918" y="1450512"/>
                  <a:pt x="1557132" y="1483064"/>
                  <a:pt x="1506825" y="1451992"/>
                </a:cubicBezTo>
                <a:cubicBezTo>
                  <a:pt x="1456518" y="1420920"/>
                  <a:pt x="1378098" y="1290714"/>
                  <a:pt x="1338149" y="1238928"/>
                </a:cubicBezTo>
                <a:cubicBezTo>
                  <a:pt x="1298200" y="1187142"/>
                  <a:pt x="1320394" y="1172345"/>
                  <a:pt x="1267128" y="1141273"/>
                </a:cubicBezTo>
                <a:cubicBezTo>
                  <a:pt x="1213862" y="1110201"/>
                  <a:pt x="1108809" y="1071732"/>
                  <a:pt x="1018553" y="1052497"/>
                </a:cubicBezTo>
                <a:cubicBezTo>
                  <a:pt x="928297" y="1033262"/>
                  <a:pt x="802530" y="1021425"/>
                  <a:pt x="725590" y="1025864"/>
                </a:cubicBezTo>
                <a:cubicBezTo>
                  <a:pt x="648650" y="1030303"/>
                  <a:pt x="611660" y="1053977"/>
                  <a:pt x="556914" y="1079130"/>
                </a:cubicBezTo>
                <a:cubicBezTo>
                  <a:pt x="502168" y="1104283"/>
                  <a:pt x="435586" y="1132396"/>
                  <a:pt x="397116" y="1176784"/>
                </a:cubicBezTo>
                <a:cubicBezTo>
                  <a:pt x="358646" y="1221172"/>
                  <a:pt x="351248" y="1306990"/>
                  <a:pt x="326095" y="1345460"/>
                </a:cubicBezTo>
                <a:cubicBezTo>
                  <a:pt x="300942" y="1383930"/>
                  <a:pt x="271350" y="1388368"/>
                  <a:pt x="246196" y="1407603"/>
                </a:cubicBezTo>
                <a:cubicBezTo>
                  <a:pt x="221042" y="1426838"/>
                  <a:pt x="213644" y="1468267"/>
                  <a:pt x="175174" y="1460869"/>
                </a:cubicBezTo>
                <a:cubicBezTo>
                  <a:pt x="136704" y="1453471"/>
                  <a:pt x="42009" y="1423879"/>
                  <a:pt x="15376" y="1363215"/>
                </a:cubicBezTo>
                <a:cubicBezTo>
                  <a:pt x="-11257" y="1302551"/>
                  <a:pt x="2060" y="1204897"/>
                  <a:pt x="15376" y="1096885"/>
                </a:cubicBezTo>
                <a:cubicBezTo>
                  <a:pt x="28692" y="988873"/>
                  <a:pt x="67163" y="858667"/>
                  <a:pt x="104153" y="732900"/>
                </a:cubicBezTo>
                <a:close/>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rma Livre: Forma 10">
            <a:extLst>
              <a:ext uri="{FF2B5EF4-FFF2-40B4-BE49-F238E27FC236}">
                <a16:creationId xmlns:a16="http://schemas.microsoft.com/office/drawing/2014/main" id="{3D5CFA1A-7189-48F2-936B-25E3F2CDDF1F}"/>
              </a:ext>
            </a:extLst>
          </p:cNvPr>
          <p:cNvSpPr/>
          <p:nvPr/>
        </p:nvSpPr>
        <p:spPr>
          <a:xfrm>
            <a:off x="377726" y="3248372"/>
            <a:ext cx="2154392" cy="1275630"/>
          </a:xfrm>
          <a:custGeom>
            <a:avLst/>
            <a:gdLst>
              <a:gd name="connsiteX0" fmla="*/ 239718 w 2154392"/>
              <a:gd name="connsiteY0" fmla="*/ 26167 h 1275630"/>
              <a:gd name="connsiteX1" fmla="*/ 417272 w 2154392"/>
              <a:gd name="connsiteY1" fmla="*/ 221476 h 1275630"/>
              <a:gd name="connsiteX2" fmla="*/ 603703 w 2154392"/>
              <a:gd name="connsiteY2" fmla="*/ 478928 h 1275630"/>
              <a:gd name="connsiteX3" fmla="*/ 1038709 w 2154392"/>
              <a:gd name="connsiteY3" fmla="*/ 603216 h 1275630"/>
              <a:gd name="connsiteX4" fmla="*/ 1411571 w 2154392"/>
              <a:gd name="connsiteY4" fmla="*/ 496684 h 1275630"/>
              <a:gd name="connsiteX5" fmla="*/ 1651268 w 2154392"/>
              <a:gd name="connsiteY5" fmla="*/ 336886 h 1275630"/>
              <a:gd name="connsiteX6" fmla="*/ 1890965 w 2154392"/>
              <a:gd name="connsiteY6" fmla="*/ 52800 h 1275630"/>
              <a:gd name="connsiteX7" fmla="*/ 2139540 w 2154392"/>
              <a:gd name="connsiteY7" fmla="*/ 26167 h 1275630"/>
              <a:gd name="connsiteX8" fmla="*/ 2077396 w 2154392"/>
              <a:gd name="connsiteY8" fmla="*/ 283620 h 1275630"/>
              <a:gd name="connsiteX9" fmla="*/ 1677901 w 2154392"/>
              <a:gd name="connsiteY9" fmla="*/ 523317 h 1275630"/>
              <a:gd name="connsiteX10" fmla="*/ 1464837 w 2154392"/>
              <a:gd name="connsiteY10" fmla="*/ 700870 h 1275630"/>
              <a:gd name="connsiteX11" fmla="*/ 1296161 w 2154392"/>
              <a:gd name="connsiteY11" fmla="*/ 780769 h 1275630"/>
              <a:gd name="connsiteX12" fmla="*/ 1225140 w 2154392"/>
              <a:gd name="connsiteY12" fmla="*/ 1011588 h 1275630"/>
              <a:gd name="connsiteX13" fmla="*/ 1189629 w 2154392"/>
              <a:gd name="connsiteY13" fmla="*/ 1224653 h 1275630"/>
              <a:gd name="connsiteX14" fmla="*/ 1038709 w 2154392"/>
              <a:gd name="connsiteY14" fmla="*/ 1269041 h 1275630"/>
              <a:gd name="connsiteX15" fmla="*/ 949932 w 2154392"/>
              <a:gd name="connsiteY15" fmla="*/ 1118120 h 1275630"/>
              <a:gd name="connsiteX16" fmla="*/ 887788 w 2154392"/>
              <a:gd name="connsiteY16" fmla="*/ 913934 h 1275630"/>
              <a:gd name="connsiteX17" fmla="*/ 736868 w 2154392"/>
              <a:gd name="connsiteY17" fmla="*/ 771891 h 1275630"/>
              <a:gd name="connsiteX18" fmla="*/ 443905 w 2154392"/>
              <a:gd name="connsiteY18" fmla="*/ 558827 h 1275630"/>
              <a:gd name="connsiteX19" fmla="*/ 257474 w 2154392"/>
              <a:gd name="connsiteY19" fmla="*/ 399029 h 1275630"/>
              <a:gd name="connsiteX20" fmla="*/ 115431 w 2154392"/>
              <a:gd name="connsiteY20" fmla="*/ 274742 h 1275630"/>
              <a:gd name="connsiteX21" fmla="*/ 21 w 2154392"/>
              <a:gd name="connsiteY21" fmla="*/ 159332 h 1275630"/>
              <a:gd name="connsiteX22" fmla="*/ 124309 w 2154392"/>
              <a:gd name="connsiteY22" fmla="*/ 17289 h 1275630"/>
              <a:gd name="connsiteX23" fmla="*/ 239718 w 2154392"/>
              <a:gd name="connsiteY23" fmla="*/ 26167 h 127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4392" h="1275630">
                <a:moveTo>
                  <a:pt x="239718" y="26167"/>
                </a:moveTo>
                <a:cubicBezTo>
                  <a:pt x="288545" y="60198"/>
                  <a:pt x="356608" y="146016"/>
                  <a:pt x="417272" y="221476"/>
                </a:cubicBezTo>
                <a:cubicBezTo>
                  <a:pt x="477936" y="296936"/>
                  <a:pt x="500130" y="415305"/>
                  <a:pt x="603703" y="478928"/>
                </a:cubicBezTo>
                <a:cubicBezTo>
                  <a:pt x="707276" y="542551"/>
                  <a:pt x="904064" y="600257"/>
                  <a:pt x="1038709" y="603216"/>
                </a:cubicBezTo>
                <a:cubicBezTo>
                  <a:pt x="1173354" y="606175"/>
                  <a:pt x="1309478" y="541072"/>
                  <a:pt x="1411571" y="496684"/>
                </a:cubicBezTo>
                <a:cubicBezTo>
                  <a:pt x="1513664" y="452296"/>
                  <a:pt x="1571369" y="410867"/>
                  <a:pt x="1651268" y="336886"/>
                </a:cubicBezTo>
                <a:cubicBezTo>
                  <a:pt x="1731167" y="262905"/>
                  <a:pt x="1809586" y="104587"/>
                  <a:pt x="1890965" y="52800"/>
                </a:cubicBezTo>
                <a:cubicBezTo>
                  <a:pt x="1972344" y="1013"/>
                  <a:pt x="2108468" y="-12303"/>
                  <a:pt x="2139540" y="26167"/>
                </a:cubicBezTo>
                <a:cubicBezTo>
                  <a:pt x="2170612" y="64637"/>
                  <a:pt x="2154336" y="200762"/>
                  <a:pt x="2077396" y="283620"/>
                </a:cubicBezTo>
                <a:cubicBezTo>
                  <a:pt x="2000456" y="366478"/>
                  <a:pt x="1779994" y="453775"/>
                  <a:pt x="1677901" y="523317"/>
                </a:cubicBezTo>
                <a:cubicBezTo>
                  <a:pt x="1575808" y="592859"/>
                  <a:pt x="1528460" y="657961"/>
                  <a:pt x="1464837" y="700870"/>
                </a:cubicBezTo>
                <a:cubicBezTo>
                  <a:pt x="1401214" y="743779"/>
                  <a:pt x="1336110" y="728983"/>
                  <a:pt x="1296161" y="780769"/>
                </a:cubicBezTo>
                <a:cubicBezTo>
                  <a:pt x="1256212" y="832555"/>
                  <a:pt x="1242895" y="937607"/>
                  <a:pt x="1225140" y="1011588"/>
                </a:cubicBezTo>
                <a:cubicBezTo>
                  <a:pt x="1207385" y="1085569"/>
                  <a:pt x="1220701" y="1181744"/>
                  <a:pt x="1189629" y="1224653"/>
                </a:cubicBezTo>
                <a:cubicBezTo>
                  <a:pt x="1158557" y="1267562"/>
                  <a:pt x="1078659" y="1286797"/>
                  <a:pt x="1038709" y="1269041"/>
                </a:cubicBezTo>
                <a:cubicBezTo>
                  <a:pt x="998760" y="1251286"/>
                  <a:pt x="975085" y="1177304"/>
                  <a:pt x="949932" y="1118120"/>
                </a:cubicBezTo>
                <a:cubicBezTo>
                  <a:pt x="924779" y="1058936"/>
                  <a:pt x="923299" y="971639"/>
                  <a:pt x="887788" y="913934"/>
                </a:cubicBezTo>
                <a:cubicBezTo>
                  <a:pt x="852277" y="856229"/>
                  <a:pt x="810848" y="831075"/>
                  <a:pt x="736868" y="771891"/>
                </a:cubicBezTo>
                <a:cubicBezTo>
                  <a:pt x="662888" y="712707"/>
                  <a:pt x="523804" y="620971"/>
                  <a:pt x="443905" y="558827"/>
                </a:cubicBezTo>
                <a:cubicBezTo>
                  <a:pt x="364006" y="496683"/>
                  <a:pt x="312220" y="446376"/>
                  <a:pt x="257474" y="399029"/>
                </a:cubicBezTo>
                <a:cubicBezTo>
                  <a:pt x="202728" y="351682"/>
                  <a:pt x="158340" y="314691"/>
                  <a:pt x="115431" y="274742"/>
                </a:cubicBezTo>
                <a:cubicBezTo>
                  <a:pt x="72522" y="234793"/>
                  <a:pt x="-1459" y="202241"/>
                  <a:pt x="21" y="159332"/>
                </a:cubicBezTo>
                <a:cubicBezTo>
                  <a:pt x="1501" y="116423"/>
                  <a:pt x="91758" y="40963"/>
                  <a:pt x="124309" y="17289"/>
                </a:cubicBezTo>
                <a:cubicBezTo>
                  <a:pt x="156860" y="-6385"/>
                  <a:pt x="190891" y="-7864"/>
                  <a:pt x="239718" y="26167"/>
                </a:cubicBezTo>
                <a:close/>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ângulo 33">
            <a:extLst>
              <a:ext uri="{FF2B5EF4-FFF2-40B4-BE49-F238E27FC236}">
                <a16:creationId xmlns:a16="http://schemas.microsoft.com/office/drawing/2014/main" id="{8BF494D4-DD1B-482F-BABA-1227F3C556B6}"/>
              </a:ext>
            </a:extLst>
          </p:cNvPr>
          <p:cNvSpPr/>
          <p:nvPr/>
        </p:nvSpPr>
        <p:spPr>
          <a:xfrm>
            <a:off x="2869880" y="2034545"/>
            <a:ext cx="913266" cy="239549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tângulo 34">
            <a:extLst>
              <a:ext uri="{FF2B5EF4-FFF2-40B4-BE49-F238E27FC236}">
                <a16:creationId xmlns:a16="http://schemas.microsoft.com/office/drawing/2014/main" id="{A3D3983D-73CE-4C57-AC90-2DE62B12D816}"/>
              </a:ext>
            </a:extLst>
          </p:cNvPr>
          <p:cNvSpPr/>
          <p:nvPr/>
        </p:nvSpPr>
        <p:spPr>
          <a:xfrm>
            <a:off x="7013537" y="2053895"/>
            <a:ext cx="857250" cy="237614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ângulo 35">
            <a:extLst>
              <a:ext uri="{FF2B5EF4-FFF2-40B4-BE49-F238E27FC236}">
                <a16:creationId xmlns:a16="http://schemas.microsoft.com/office/drawing/2014/main" id="{8E61B998-083B-4CAC-AA78-A020DF407BA9}"/>
              </a:ext>
            </a:extLst>
          </p:cNvPr>
          <p:cNvSpPr/>
          <p:nvPr/>
        </p:nvSpPr>
        <p:spPr>
          <a:xfrm>
            <a:off x="10965746" y="2132461"/>
            <a:ext cx="857250" cy="237614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ângulo 37">
            <a:extLst>
              <a:ext uri="{FF2B5EF4-FFF2-40B4-BE49-F238E27FC236}">
                <a16:creationId xmlns:a16="http://schemas.microsoft.com/office/drawing/2014/main" id="{EE56472F-0319-4653-B93C-69BD2773E958}"/>
              </a:ext>
            </a:extLst>
          </p:cNvPr>
          <p:cNvSpPr/>
          <p:nvPr/>
        </p:nvSpPr>
        <p:spPr>
          <a:xfrm>
            <a:off x="7076863" y="2053895"/>
            <a:ext cx="718434" cy="2376142"/>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ângulo 38">
            <a:extLst>
              <a:ext uri="{FF2B5EF4-FFF2-40B4-BE49-F238E27FC236}">
                <a16:creationId xmlns:a16="http://schemas.microsoft.com/office/drawing/2014/main" id="{B3E1899C-3CD9-4449-A4BE-75739284333A}"/>
              </a:ext>
            </a:extLst>
          </p:cNvPr>
          <p:cNvSpPr/>
          <p:nvPr/>
        </p:nvSpPr>
        <p:spPr>
          <a:xfrm>
            <a:off x="11042052" y="2132461"/>
            <a:ext cx="718434" cy="2357576"/>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a Livre: Forma 40">
            <a:extLst>
              <a:ext uri="{FF2B5EF4-FFF2-40B4-BE49-F238E27FC236}">
                <a16:creationId xmlns:a16="http://schemas.microsoft.com/office/drawing/2014/main" id="{F134CE24-5E7D-40D7-8B75-2BCFA32D65DD}"/>
              </a:ext>
            </a:extLst>
          </p:cNvPr>
          <p:cNvSpPr/>
          <p:nvPr/>
        </p:nvSpPr>
        <p:spPr>
          <a:xfrm>
            <a:off x="2954477" y="2034544"/>
            <a:ext cx="634694" cy="2395491"/>
          </a:xfrm>
          <a:custGeom>
            <a:avLst/>
            <a:gdLst>
              <a:gd name="connsiteX0" fmla="*/ 43577 w 640979"/>
              <a:gd name="connsiteY0" fmla="*/ 53959 h 2472626"/>
              <a:gd name="connsiteX1" fmla="*/ 576977 w 640979"/>
              <a:gd name="connsiteY1" fmla="*/ 63484 h 2472626"/>
              <a:gd name="connsiteX2" fmla="*/ 586502 w 640979"/>
              <a:gd name="connsiteY2" fmla="*/ 654034 h 2472626"/>
              <a:gd name="connsiteX3" fmla="*/ 576977 w 640979"/>
              <a:gd name="connsiteY3" fmla="*/ 682609 h 2472626"/>
              <a:gd name="connsiteX4" fmla="*/ 434102 w 640979"/>
              <a:gd name="connsiteY4" fmla="*/ 777859 h 2472626"/>
              <a:gd name="connsiteX5" fmla="*/ 348377 w 640979"/>
              <a:gd name="connsiteY5" fmla="*/ 939784 h 2472626"/>
              <a:gd name="connsiteX6" fmla="*/ 281702 w 640979"/>
              <a:gd name="connsiteY6" fmla="*/ 1149334 h 2472626"/>
              <a:gd name="connsiteX7" fmla="*/ 281702 w 640979"/>
              <a:gd name="connsiteY7" fmla="*/ 1311259 h 2472626"/>
              <a:gd name="connsiteX8" fmla="*/ 281702 w 640979"/>
              <a:gd name="connsiteY8" fmla="*/ 1435084 h 2472626"/>
              <a:gd name="connsiteX9" fmla="*/ 405527 w 640979"/>
              <a:gd name="connsiteY9" fmla="*/ 1644634 h 2472626"/>
              <a:gd name="connsiteX10" fmla="*/ 548402 w 640979"/>
              <a:gd name="connsiteY10" fmla="*/ 1816084 h 2472626"/>
              <a:gd name="connsiteX11" fmla="*/ 576977 w 640979"/>
              <a:gd name="connsiteY11" fmla="*/ 1873234 h 2472626"/>
              <a:gd name="connsiteX12" fmla="*/ 596027 w 640979"/>
              <a:gd name="connsiteY12" fmla="*/ 2120884 h 2472626"/>
              <a:gd name="connsiteX13" fmla="*/ 605552 w 640979"/>
              <a:gd name="connsiteY13" fmla="*/ 2292334 h 2472626"/>
              <a:gd name="connsiteX14" fmla="*/ 596027 w 640979"/>
              <a:gd name="connsiteY14" fmla="*/ 2397109 h 2472626"/>
              <a:gd name="connsiteX15" fmla="*/ 34052 w 640979"/>
              <a:gd name="connsiteY15" fmla="*/ 2406634 h 2472626"/>
              <a:gd name="connsiteX16" fmla="*/ 62627 w 640979"/>
              <a:gd name="connsiteY16" fmla="*/ 1530334 h 2472626"/>
              <a:gd name="connsiteX17" fmla="*/ 62627 w 640979"/>
              <a:gd name="connsiteY17" fmla="*/ 396859 h 2472626"/>
              <a:gd name="connsiteX18" fmla="*/ 43577 w 640979"/>
              <a:gd name="connsiteY18" fmla="*/ 53959 h 24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979" h="2472626">
                <a:moveTo>
                  <a:pt x="43577" y="53959"/>
                </a:moveTo>
                <a:cubicBezTo>
                  <a:pt x="129302" y="-1604"/>
                  <a:pt x="486490" y="-36529"/>
                  <a:pt x="576977" y="63484"/>
                </a:cubicBezTo>
                <a:cubicBezTo>
                  <a:pt x="667465" y="163497"/>
                  <a:pt x="586502" y="654034"/>
                  <a:pt x="586502" y="654034"/>
                </a:cubicBezTo>
                <a:cubicBezTo>
                  <a:pt x="586502" y="757221"/>
                  <a:pt x="602377" y="661971"/>
                  <a:pt x="576977" y="682609"/>
                </a:cubicBezTo>
                <a:cubicBezTo>
                  <a:pt x="551577" y="703247"/>
                  <a:pt x="472202" y="734997"/>
                  <a:pt x="434102" y="777859"/>
                </a:cubicBezTo>
                <a:cubicBezTo>
                  <a:pt x="396002" y="820721"/>
                  <a:pt x="373777" y="877872"/>
                  <a:pt x="348377" y="939784"/>
                </a:cubicBezTo>
                <a:cubicBezTo>
                  <a:pt x="322977" y="1001696"/>
                  <a:pt x="292815" y="1087421"/>
                  <a:pt x="281702" y="1149334"/>
                </a:cubicBezTo>
                <a:cubicBezTo>
                  <a:pt x="270589" y="1211247"/>
                  <a:pt x="281702" y="1311259"/>
                  <a:pt x="281702" y="1311259"/>
                </a:cubicBezTo>
                <a:cubicBezTo>
                  <a:pt x="281702" y="1358884"/>
                  <a:pt x="261065" y="1379522"/>
                  <a:pt x="281702" y="1435084"/>
                </a:cubicBezTo>
                <a:cubicBezTo>
                  <a:pt x="302340" y="1490647"/>
                  <a:pt x="361077" y="1581134"/>
                  <a:pt x="405527" y="1644634"/>
                </a:cubicBezTo>
                <a:cubicBezTo>
                  <a:pt x="449977" y="1708134"/>
                  <a:pt x="519827" y="1777984"/>
                  <a:pt x="548402" y="1816084"/>
                </a:cubicBezTo>
                <a:cubicBezTo>
                  <a:pt x="576977" y="1854184"/>
                  <a:pt x="569039" y="1822434"/>
                  <a:pt x="576977" y="1873234"/>
                </a:cubicBezTo>
                <a:cubicBezTo>
                  <a:pt x="584915" y="1924034"/>
                  <a:pt x="591265" y="2051034"/>
                  <a:pt x="596027" y="2120884"/>
                </a:cubicBezTo>
                <a:cubicBezTo>
                  <a:pt x="600790" y="2190734"/>
                  <a:pt x="605552" y="2246297"/>
                  <a:pt x="605552" y="2292334"/>
                </a:cubicBezTo>
                <a:cubicBezTo>
                  <a:pt x="605552" y="2338371"/>
                  <a:pt x="691277" y="2378059"/>
                  <a:pt x="596027" y="2397109"/>
                </a:cubicBezTo>
                <a:cubicBezTo>
                  <a:pt x="500777" y="2416159"/>
                  <a:pt x="122952" y="2551096"/>
                  <a:pt x="34052" y="2406634"/>
                </a:cubicBezTo>
                <a:cubicBezTo>
                  <a:pt x="-54848" y="2262172"/>
                  <a:pt x="57865" y="1865296"/>
                  <a:pt x="62627" y="1530334"/>
                </a:cubicBezTo>
                <a:cubicBezTo>
                  <a:pt x="67389" y="1195372"/>
                  <a:pt x="64215" y="644509"/>
                  <a:pt x="62627" y="396859"/>
                </a:cubicBezTo>
                <a:cubicBezTo>
                  <a:pt x="61040" y="149209"/>
                  <a:pt x="-42148" y="109522"/>
                  <a:pt x="43577" y="53959"/>
                </a:cubicBezTo>
                <a:close/>
              </a:path>
            </a:pathLst>
          </a:cu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rma Livre: Forma 42">
            <a:extLst>
              <a:ext uri="{FF2B5EF4-FFF2-40B4-BE49-F238E27FC236}">
                <a16:creationId xmlns:a16="http://schemas.microsoft.com/office/drawing/2014/main" id="{9E4DFB37-7627-4727-93F8-F641A29675AB}"/>
              </a:ext>
            </a:extLst>
          </p:cNvPr>
          <p:cNvSpPr/>
          <p:nvPr/>
        </p:nvSpPr>
        <p:spPr>
          <a:xfrm>
            <a:off x="3011775" y="2053893"/>
            <a:ext cx="502220" cy="2297259"/>
          </a:xfrm>
          <a:custGeom>
            <a:avLst/>
            <a:gdLst>
              <a:gd name="connsiteX0" fmla="*/ 206102 w 562072"/>
              <a:gd name="connsiteY0" fmla="*/ 19493 h 2396056"/>
              <a:gd name="connsiteX1" fmla="*/ 206102 w 562072"/>
              <a:gd name="connsiteY1" fmla="*/ 324293 h 2396056"/>
              <a:gd name="connsiteX2" fmla="*/ 168002 w 562072"/>
              <a:gd name="connsiteY2" fmla="*/ 610043 h 2396056"/>
              <a:gd name="connsiteX3" fmla="*/ 15602 w 562072"/>
              <a:gd name="connsiteY3" fmla="*/ 867218 h 2396056"/>
              <a:gd name="connsiteX4" fmla="*/ 6077 w 562072"/>
              <a:gd name="connsiteY4" fmla="*/ 1191068 h 2396056"/>
              <a:gd name="connsiteX5" fmla="*/ 25127 w 562072"/>
              <a:gd name="connsiteY5" fmla="*/ 1457768 h 2396056"/>
              <a:gd name="connsiteX6" fmla="*/ 129902 w 562072"/>
              <a:gd name="connsiteY6" fmla="*/ 1867343 h 2396056"/>
              <a:gd name="connsiteX7" fmla="*/ 196577 w 562072"/>
              <a:gd name="connsiteY7" fmla="*/ 2086418 h 2396056"/>
              <a:gd name="connsiteX8" fmla="*/ 225152 w 562072"/>
              <a:gd name="connsiteY8" fmla="*/ 2334068 h 2396056"/>
              <a:gd name="connsiteX9" fmla="*/ 368027 w 562072"/>
              <a:gd name="connsiteY9" fmla="*/ 2362643 h 2396056"/>
              <a:gd name="connsiteX10" fmla="*/ 415652 w 562072"/>
              <a:gd name="connsiteY10" fmla="*/ 2353118 h 2396056"/>
              <a:gd name="connsiteX11" fmla="*/ 434702 w 562072"/>
              <a:gd name="connsiteY11" fmla="*/ 1829243 h 2396056"/>
              <a:gd name="connsiteX12" fmla="*/ 406127 w 562072"/>
              <a:gd name="connsiteY12" fmla="*/ 1705418 h 2396056"/>
              <a:gd name="connsiteX13" fmla="*/ 234677 w 562072"/>
              <a:gd name="connsiteY13" fmla="*/ 1381568 h 2396056"/>
              <a:gd name="connsiteX14" fmla="*/ 234677 w 562072"/>
              <a:gd name="connsiteY14" fmla="*/ 1029143 h 2396056"/>
              <a:gd name="connsiteX15" fmla="*/ 491852 w 562072"/>
              <a:gd name="connsiteY15" fmla="*/ 705293 h 2396056"/>
              <a:gd name="connsiteX16" fmla="*/ 520427 w 562072"/>
              <a:gd name="connsiteY16" fmla="*/ 648143 h 2396056"/>
              <a:gd name="connsiteX17" fmla="*/ 539477 w 562072"/>
              <a:gd name="connsiteY17" fmla="*/ 286193 h 2396056"/>
              <a:gd name="connsiteX18" fmla="*/ 539477 w 562072"/>
              <a:gd name="connsiteY18" fmla="*/ 57593 h 2396056"/>
              <a:gd name="connsiteX19" fmla="*/ 206102 w 562072"/>
              <a:gd name="connsiteY19" fmla="*/ 19493 h 23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072" h="2396056">
                <a:moveTo>
                  <a:pt x="206102" y="19493"/>
                </a:moveTo>
                <a:cubicBezTo>
                  <a:pt x="150540" y="63943"/>
                  <a:pt x="212452" y="225868"/>
                  <a:pt x="206102" y="324293"/>
                </a:cubicBezTo>
                <a:cubicBezTo>
                  <a:pt x="199752" y="422718"/>
                  <a:pt x="199752" y="519556"/>
                  <a:pt x="168002" y="610043"/>
                </a:cubicBezTo>
                <a:cubicBezTo>
                  <a:pt x="136252" y="700530"/>
                  <a:pt x="42589" y="770381"/>
                  <a:pt x="15602" y="867218"/>
                </a:cubicBezTo>
                <a:cubicBezTo>
                  <a:pt x="-11386" y="964056"/>
                  <a:pt x="4489" y="1092643"/>
                  <a:pt x="6077" y="1191068"/>
                </a:cubicBezTo>
                <a:cubicBezTo>
                  <a:pt x="7664" y="1289493"/>
                  <a:pt x="4490" y="1345056"/>
                  <a:pt x="25127" y="1457768"/>
                </a:cubicBezTo>
                <a:cubicBezTo>
                  <a:pt x="45764" y="1570480"/>
                  <a:pt x="101327" y="1762568"/>
                  <a:pt x="129902" y="1867343"/>
                </a:cubicBezTo>
                <a:cubicBezTo>
                  <a:pt x="158477" y="1972118"/>
                  <a:pt x="180702" y="2008631"/>
                  <a:pt x="196577" y="2086418"/>
                </a:cubicBezTo>
                <a:cubicBezTo>
                  <a:pt x="212452" y="2164205"/>
                  <a:pt x="196577" y="2288030"/>
                  <a:pt x="225152" y="2334068"/>
                </a:cubicBezTo>
                <a:cubicBezTo>
                  <a:pt x="253727" y="2380106"/>
                  <a:pt x="336277" y="2359468"/>
                  <a:pt x="368027" y="2362643"/>
                </a:cubicBezTo>
                <a:cubicBezTo>
                  <a:pt x="399777" y="2365818"/>
                  <a:pt x="404540" y="2442018"/>
                  <a:pt x="415652" y="2353118"/>
                </a:cubicBezTo>
                <a:cubicBezTo>
                  <a:pt x="426764" y="2264218"/>
                  <a:pt x="436290" y="1937193"/>
                  <a:pt x="434702" y="1829243"/>
                </a:cubicBezTo>
                <a:cubicBezTo>
                  <a:pt x="433115" y="1721293"/>
                  <a:pt x="439465" y="1780031"/>
                  <a:pt x="406127" y="1705418"/>
                </a:cubicBezTo>
                <a:cubicBezTo>
                  <a:pt x="372790" y="1630806"/>
                  <a:pt x="263252" y="1494280"/>
                  <a:pt x="234677" y="1381568"/>
                </a:cubicBezTo>
                <a:cubicBezTo>
                  <a:pt x="206102" y="1268856"/>
                  <a:pt x="191815" y="1141855"/>
                  <a:pt x="234677" y="1029143"/>
                </a:cubicBezTo>
                <a:cubicBezTo>
                  <a:pt x="277539" y="916431"/>
                  <a:pt x="444227" y="768793"/>
                  <a:pt x="491852" y="705293"/>
                </a:cubicBezTo>
                <a:cubicBezTo>
                  <a:pt x="539477" y="641793"/>
                  <a:pt x="512490" y="717993"/>
                  <a:pt x="520427" y="648143"/>
                </a:cubicBezTo>
                <a:cubicBezTo>
                  <a:pt x="528364" y="578293"/>
                  <a:pt x="536302" y="384618"/>
                  <a:pt x="539477" y="286193"/>
                </a:cubicBezTo>
                <a:cubicBezTo>
                  <a:pt x="542652" y="187768"/>
                  <a:pt x="588690" y="100456"/>
                  <a:pt x="539477" y="57593"/>
                </a:cubicBezTo>
                <a:cubicBezTo>
                  <a:pt x="490265" y="14730"/>
                  <a:pt x="261664" y="-24957"/>
                  <a:pt x="206102" y="19493"/>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a Livre: Forma 36">
            <a:extLst>
              <a:ext uri="{FF2B5EF4-FFF2-40B4-BE49-F238E27FC236}">
                <a16:creationId xmlns:a16="http://schemas.microsoft.com/office/drawing/2014/main" id="{8AD03D58-728D-4551-AE86-294E8A124204}"/>
              </a:ext>
            </a:extLst>
          </p:cNvPr>
          <p:cNvSpPr/>
          <p:nvPr/>
        </p:nvSpPr>
        <p:spPr>
          <a:xfrm>
            <a:off x="3199407" y="2684979"/>
            <a:ext cx="536223" cy="1151801"/>
          </a:xfrm>
          <a:custGeom>
            <a:avLst/>
            <a:gdLst>
              <a:gd name="connsiteX0" fmla="*/ 254264 w 467264"/>
              <a:gd name="connsiteY0" fmla="*/ 5213 h 1114897"/>
              <a:gd name="connsiteX1" fmla="*/ 44714 w 467264"/>
              <a:gd name="connsiteY1" fmla="*/ 357638 h 1114897"/>
              <a:gd name="connsiteX2" fmla="*/ 6614 w 467264"/>
              <a:gd name="connsiteY2" fmla="*/ 614813 h 1114897"/>
              <a:gd name="connsiteX3" fmla="*/ 139964 w 467264"/>
              <a:gd name="connsiteY3" fmla="*/ 938663 h 1114897"/>
              <a:gd name="connsiteX4" fmla="*/ 244739 w 467264"/>
              <a:gd name="connsiteY4" fmla="*/ 1110113 h 1114897"/>
              <a:gd name="connsiteX5" fmla="*/ 416189 w 467264"/>
              <a:gd name="connsiteY5" fmla="*/ 757688 h 1114897"/>
              <a:gd name="connsiteX6" fmla="*/ 463814 w 467264"/>
              <a:gd name="connsiteY6" fmla="*/ 452888 h 1114897"/>
              <a:gd name="connsiteX7" fmla="*/ 339989 w 467264"/>
              <a:gd name="connsiteY7" fmla="*/ 167138 h 1114897"/>
              <a:gd name="connsiteX8" fmla="*/ 254264 w 467264"/>
              <a:gd name="connsiteY8" fmla="*/ 5213 h 111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264" h="1114897">
                <a:moveTo>
                  <a:pt x="254264" y="5213"/>
                </a:moveTo>
                <a:cubicBezTo>
                  <a:pt x="205051" y="36963"/>
                  <a:pt x="85989" y="256038"/>
                  <a:pt x="44714" y="357638"/>
                </a:cubicBezTo>
                <a:cubicBezTo>
                  <a:pt x="3439" y="459238"/>
                  <a:pt x="-9261" y="517976"/>
                  <a:pt x="6614" y="614813"/>
                </a:cubicBezTo>
                <a:cubicBezTo>
                  <a:pt x="22489" y="711651"/>
                  <a:pt x="100277" y="856113"/>
                  <a:pt x="139964" y="938663"/>
                </a:cubicBezTo>
                <a:cubicBezTo>
                  <a:pt x="179651" y="1021213"/>
                  <a:pt x="198702" y="1140275"/>
                  <a:pt x="244739" y="1110113"/>
                </a:cubicBezTo>
                <a:cubicBezTo>
                  <a:pt x="290776" y="1079951"/>
                  <a:pt x="379676" y="867226"/>
                  <a:pt x="416189" y="757688"/>
                </a:cubicBezTo>
                <a:cubicBezTo>
                  <a:pt x="452702" y="648150"/>
                  <a:pt x="476514" y="551313"/>
                  <a:pt x="463814" y="452888"/>
                </a:cubicBezTo>
                <a:cubicBezTo>
                  <a:pt x="451114" y="354463"/>
                  <a:pt x="374914" y="240163"/>
                  <a:pt x="339989" y="167138"/>
                </a:cubicBezTo>
                <a:cubicBezTo>
                  <a:pt x="305064" y="94113"/>
                  <a:pt x="303477" y="-26537"/>
                  <a:pt x="254264" y="5213"/>
                </a:cubicBez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rma Livre: Forma 43">
            <a:extLst>
              <a:ext uri="{FF2B5EF4-FFF2-40B4-BE49-F238E27FC236}">
                <a16:creationId xmlns:a16="http://schemas.microsoft.com/office/drawing/2014/main" id="{5FD0DC64-88E3-4B68-A35B-777D22288F96}"/>
              </a:ext>
            </a:extLst>
          </p:cNvPr>
          <p:cNvSpPr/>
          <p:nvPr/>
        </p:nvSpPr>
        <p:spPr>
          <a:xfrm>
            <a:off x="7099342" y="2053894"/>
            <a:ext cx="557722" cy="2376141"/>
          </a:xfrm>
          <a:custGeom>
            <a:avLst/>
            <a:gdLst>
              <a:gd name="connsiteX0" fmla="*/ 206102 w 562072"/>
              <a:gd name="connsiteY0" fmla="*/ 19493 h 2396056"/>
              <a:gd name="connsiteX1" fmla="*/ 206102 w 562072"/>
              <a:gd name="connsiteY1" fmla="*/ 324293 h 2396056"/>
              <a:gd name="connsiteX2" fmla="*/ 168002 w 562072"/>
              <a:gd name="connsiteY2" fmla="*/ 610043 h 2396056"/>
              <a:gd name="connsiteX3" fmla="*/ 15602 w 562072"/>
              <a:gd name="connsiteY3" fmla="*/ 867218 h 2396056"/>
              <a:gd name="connsiteX4" fmla="*/ 6077 w 562072"/>
              <a:gd name="connsiteY4" fmla="*/ 1191068 h 2396056"/>
              <a:gd name="connsiteX5" fmla="*/ 25127 w 562072"/>
              <a:gd name="connsiteY5" fmla="*/ 1457768 h 2396056"/>
              <a:gd name="connsiteX6" fmla="*/ 129902 w 562072"/>
              <a:gd name="connsiteY6" fmla="*/ 1867343 h 2396056"/>
              <a:gd name="connsiteX7" fmla="*/ 196577 w 562072"/>
              <a:gd name="connsiteY7" fmla="*/ 2086418 h 2396056"/>
              <a:gd name="connsiteX8" fmla="*/ 225152 w 562072"/>
              <a:gd name="connsiteY8" fmla="*/ 2334068 h 2396056"/>
              <a:gd name="connsiteX9" fmla="*/ 368027 w 562072"/>
              <a:gd name="connsiteY9" fmla="*/ 2362643 h 2396056"/>
              <a:gd name="connsiteX10" fmla="*/ 415652 w 562072"/>
              <a:gd name="connsiteY10" fmla="*/ 2353118 h 2396056"/>
              <a:gd name="connsiteX11" fmla="*/ 434702 w 562072"/>
              <a:gd name="connsiteY11" fmla="*/ 1829243 h 2396056"/>
              <a:gd name="connsiteX12" fmla="*/ 406127 w 562072"/>
              <a:gd name="connsiteY12" fmla="*/ 1705418 h 2396056"/>
              <a:gd name="connsiteX13" fmla="*/ 234677 w 562072"/>
              <a:gd name="connsiteY13" fmla="*/ 1381568 h 2396056"/>
              <a:gd name="connsiteX14" fmla="*/ 234677 w 562072"/>
              <a:gd name="connsiteY14" fmla="*/ 1029143 h 2396056"/>
              <a:gd name="connsiteX15" fmla="*/ 491852 w 562072"/>
              <a:gd name="connsiteY15" fmla="*/ 705293 h 2396056"/>
              <a:gd name="connsiteX16" fmla="*/ 520427 w 562072"/>
              <a:gd name="connsiteY16" fmla="*/ 648143 h 2396056"/>
              <a:gd name="connsiteX17" fmla="*/ 539477 w 562072"/>
              <a:gd name="connsiteY17" fmla="*/ 286193 h 2396056"/>
              <a:gd name="connsiteX18" fmla="*/ 539477 w 562072"/>
              <a:gd name="connsiteY18" fmla="*/ 57593 h 2396056"/>
              <a:gd name="connsiteX19" fmla="*/ 206102 w 562072"/>
              <a:gd name="connsiteY19" fmla="*/ 19493 h 23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072" h="2396056">
                <a:moveTo>
                  <a:pt x="206102" y="19493"/>
                </a:moveTo>
                <a:cubicBezTo>
                  <a:pt x="150540" y="63943"/>
                  <a:pt x="212452" y="225868"/>
                  <a:pt x="206102" y="324293"/>
                </a:cubicBezTo>
                <a:cubicBezTo>
                  <a:pt x="199752" y="422718"/>
                  <a:pt x="199752" y="519556"/>
                  <a:pt x="168002" y="610043"/>
                </a:cubicBezTo>
                <a:cubicBezTo>
                  <a:pt x="136252" y="700530"/>
                  <a:pt x="42589" y="770381"/>
                  <a:pt x="15602" y="867218"/>
                </a:cubicBezTo>
                <a:cubicBezTo>
                  <a:pt x="-11386" y="964056"/>
                  <a:pt x="4489" y="1092643"/>
                  <a:pt x="6077" y="1191068"/>
                </a:cubicBezTo>
                <a:cubicBezTo>
                  <a:pt x="7664" y="1289493"/>
                  <a:pt x="4490" y="1345056"/>
                  <a:pt x="25127" y="1457768"/>
                </a:cubicBezTo>
                <a:cubicBezTo>
                  <a:pt x="45764" y="1570480"/>
                  <a:pt x="101327" y="1762568"/>
                  <a:pt x="129902" y="1867343"/>
                </a:cubicBezTo>
                <a:cubicBezTo>
                  <a:pt x="158477" y="1972118"/>
                  <a:pt x="180702" y="2008631"/>
                  <a:pt x="196577" y="2086418"/>
                </a:cubicBezTo>
                <a:cubicBezTo>
                  <a:pt x="212452" y="2164205"/>
                  <a:pt x="196577" y="2288030"/>
                  <a:pt x="225152" y="2334068"/>
                </a:cubicBezTo>
                <a:cubicBezTo>
                  <a:pt x="253727" y="2380106"/>
                  <a:pt x="336277" y="2359468"/>
                  <a:pt x="368027" y="2362643"/>
                </a:cubicBezTo>
                <a:cubicBezTo>
                  <a:pt x="399777" y="2365818"/>
                  <a:pt x="404540" y="2442018"/>
                  <a:pt x="415652" y="2353118"/>
                </a:cubicBezTo>
                <a:cubicBezTo>
                  <a:pt x="426764" y="2264218"/>
                  <a:pt x="436290" y="1937193"/>
                  <a:pt x="434702" y="1829243"/>
                </a:cubicBezTo>
                <a:cubicBezTo>
                  <a:pt x="433115" y="1721293"/>
                  <a:pt x="439465" y="1780031"/>
                  <a:pt x="406127" y="1705418"/>
                </a:cubicBezTo>
                <a:cubicBezTo>
                  <a:pt x="372790" y="1630806"/>
                  <a:pt x="263252" y="1494280"/>
                  <a:pt x="234677" y="1381568"/>
                </a:cubicBezTo>
                <a:cubicBezTo>
                  <a:pt x="206102" y="1268856"/>
                  <a:pt x="191815" y="1141855"/>
                  <a:pt x="234677" y="1029143"/>
                </a:cubicBezTo>
                <a:cubicBezTo>
                  <a:pt x="277539" y="916431"/>
                  <a:pt x="444227" y="768793"/>
                  <a:pt x="491852" y="705293"/>
                </a:cubicBezTo>
                <a:cubicBezTo>
                  <a:pt x="539477" y="641793"/>
                  <a:pt x="512490" y="717993"/>
                  <a:pt x="520427" y="648143"/>
                </a:cubicBezTo>
                <a:cubicBezTo>
                  <a:pt x="528364" y="578293"/>
                  <a:pt x="536302" y="384618"/>
                  <a:pt x="539477" y="286193"/>
                </a:cubicBezTo>
                <a:cubicBezTo>
                  <a:pt x="542652" y="187768"/>
                  <a:pt x="588690" y="100456"/>
                  <a:pt x="539477" y="57593"/>
                </a:cubicBezTo>
                <a:cubicBezTo>
                  <a:pt x="490265" y="14730"/>
                  <a:pt x="261664" y="-24957"/>
                  <a:pt x="206102" y="19493"/>
                </a:cubicBezTo>
                <a:close/>
              </a:path>
            </a:pathLst>
          </a:cu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rma Livre: Forma 41">
            <a:extLst>
              <a:ext uri="{FF2B5EF4-FFF2-40B4-BE49-F238E27FC236}">
                <a16:creationId xmlns:a16="http://schemas.microsoft.com/office/drawing/2014/main" id="{58BF3023-F95A-4FF8-B3F9-BF49E85C9401}"/>
              </a:ext>
            </a:extLst>
          </p:cNvPr>
          <p:cNvSpPr/>
          <p:nvPr/>
        </p:nvSpPr>
        <p:spPr>
          <a:xfrm>
            <a:off x="7294523" y="2720776"/>
            <a:ext cx="487730" cy="1055190"/>
          </a:xfrm>
          <a:custGeom>
            <a:avLst/>
            <a:gdLst>
              <a:gd name="connsiteX0" fmla="*/ 254264 w 467264"/>
              <a:gd name="connsiteY0" fmla="*/ 5213 h 1114897"/>
              <a:gd name="connsiteX1" fmla="*/ 44714 w 467264"/>
              <a:gd name="connsiteY1" fmla="*/ 357638 h 1114897"/>
              <a:gd name="connsiteX2" fmla="*/ 6614 w 467264"/>
              <a:gd name="connsiteY2" fmla="*/ 614813 h 1114897"/>
              <a:gd name="connsiteX3" fmla="*/ 139964 w 467264"/>
              <a:gd name="connsiteY3" fmla="*/ 938663 h 1114897"/>
              <a:gd name="connsiteX4" fmla="*/ 244739 w 467264"/>
              <a:gd name="connsiteY4" fmla="*/ 1110113 h 1114897"/>
              <a:gd name="connsiteX5" fmla="*/ 416189 w 467264"/>
              <a:gd name="connsiteY5" fmla="*/ 757688 h 1114897"/>
              <a:gd name="connsiteX6" fmla="*/ 463814 w 467264"/>
              <a:gd name="connsiteY6" fmla="*/ 452888 h 1114897"/>
              <a:gd name="connsiteX7" fmla="*/ 339989 w 467264"/>
              <a:gd name="connsiteY7" fmla="*/ 167138 h 1114897"/>
              <a:gd name="connsiteX8" fmla="*/ 254264 w 467264"/>
              <a:gd name="connsiteY8" fmla="*/ 5213 h 111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264" h="1114897">
                <a:moveTo>
                  <a:pt x="254264" y="5213"/>
                </a:moveTo>
                <a:cubicBezTo>
                  <a:pt x="205051" y="36963"/>
                  <a:pt x="85989" y="256038"/>
                  <a:pt x="44714" y="357638"/>
                </a:cubicBezTo>
                <a:cubicBezTo>
                  <a:pt x="3439" y="459238"/>
                  <a:pt x="-9261" y="517976"/>
                  <a:pt x="6614" y="614813"/>
                </a:cubicBezTo>
                <a:cubicBezTo>
                  <a:pt x="22489" y="711651"/>
                  <a:pt x="100277" y="856113"/>
                  <a:pt x="139964" y="938663"/>
                </a:cubicBezTo>
                <a:cubicBezTo>
                  <a:pt x="179651" y="1021213"/>
                  <a:pt x="198702" y="1140275"/>
                  <a:pt x="244739" y="1110113"/>
                </a:cubicBezTo>
                <a:cubicBezTo>
                  <a:pt x="290776" y="1079951"/>
                  <a:pt x="379676" y="867226"/>
                  <a:pt x="416189" y="757688"/>
                </a:cubicBezTo>
                <a:cubicBezTo>
                  <a:pt x="452702" y="648150"/>
                  <a:pt x="476514" y="551313"/>
                  <a:pt x="463814" y="452888"/>
                </a:cubicBezTo>
                <a:cubicBezTo>
                  <a:pt x="451114" y="354463"/>
                  <a:pt x="374914" y="240163"/>
                  <a:pt x="339989" y="167138"/>
                </a:cubicBezTo>
                <a:cubicBezTo>
                  <a:pt x="305064" y="94113"/>
                  <a:pt x="303477" y="-26537"/>
                  <a:pt x="254264" y="5213"/>
                </a:cubicBez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rma Livre: Forma 44">
            <a:extLst>
              <a:ext uri="{FF2B5EF4-FFF2-40B4-BE49-F238E27FC236}">
                <a16:creationId xmlns:a16="http://schemas.microsoft.com/office/drawing/2014/main" id="{6CDCB8FA-AFC4-45F5-B019-1ED90B9C190E}"/>
              </a:ext>
            </a:extLst>
          </p:cNvPr>
          <p:cNvSpPr/>
          <p:nvPr/>
        </p:nvSpPr>
        <p:spPr>
          <a:xfrm>
            <a:off x="11081158" y="2098507"/>
            <a:ext cx="666834" cy="2410096"/>
          </a:xfrm>
          <a:custGeom>
            <a:avLst/>
            <a:gdLst>
              <a:gd name="connsiteX0" fmla="*/ 191173 w 666834"/>
              <a:gd name="connsiteY0" fmla="*/ 31800 h 2391530"/>
              <a:gd name="connsiteX1" fmla="*/ 191173 w 666834"/>
              <a:gd name="connsiteY1" fmla="*/ 441375 h 2391530"/>
              <a:gd name="connsiteX2" fmla="*/ 191173 w 666834"/>
              <a:gd name="connsiteY2" fmla="*/ 546150 h 2391530"/>
              <a:gd name="connsiteX3" fmla="*/ 76873 w 666834"/>
              <a:gd name="connsiteY3" fmla="*/ 708075 h 2391530"/>
              <a:gd name="connsiteX4" fmla="*/ 10198 w 666834"/>
              <a:gd name="connsiteY4" fmla="*/ 870000 h 2391530"/>
              <a:gd name="connsiteX5" fmla="*/ 10198 w 666834"/>
              <a:gd name="connsiteY5" fmla="*/ 1089075 h 2391530"/>
              <a:gd name="connsiteX6" fmla="*/ 105448 w 666834"/>
              <a:gd name="connsiteY6" fmla="*/ 1393875 h 2391530"/>
              <a:gd name="connsiteX7" fmla="*/ 172123 w 666834"/>
              <a:gd name="connsiteY7" fmla="*/ 1498650 h 2391530"/>
              <a:gd name="connsiteX8" fmla="*/ 162598 w 666834"/>
              <a:gd name="connsiteY8" fmla="*/ 1727250 h 2391530"/>
              <a:gd name="connsiteX9" fmla="*/ 153073 w 666834"/>
              <a:gd name="connsiteY9" fmla="*/ 2155875 h 2391530"/>
              <a:gd name="connsiteX10" fmla="*/ 162598 w 666834"/>
              <a:gd name="connsiteY10" fmla="*/ 2346375 h 2391530"/>
              <a:gd name="connsiteX11" fmla="*/ 486448 w 666834"/>
              <a:gd name="connsiteY11" fmla="*/ 2346375 h 2391530"/>
              <a:gd name="connsiteX12" fmla="*/ 515023 w 666834"/>
              <a:gd name="connsiteY12" fmla="*/ 2346375 h 2391530"/>
              <a:gd name="connsiteX13" fmla="*/ 505498 w 666834"/>
              <a:gd name="connsiteY13" fmla="*/ 1736775 h 2391530"/>
              <a:gd name="connsiteX14" fmla="*/ 495973 w 666834"/>
              <a:gd name="connsiteY14" fmla="*/ 1479600 h 2391530"/>
              <a:gd name="connsiteX15" fmla="*/ 648373 w 666834"/>
              <a:gd name="connsiteY15" fmla="*/ 1241475 h 2391530"/>
              <a:gd name="connsiteX16" fmla="*/ 657898 w 666834"/>
              <a:gd name="connsiteY16" fmla="*/ 974775 h 2391530"/>
              <a:gd name="connsiteX17" fmla="*/ 591223 w 666834"/>
              <a:gd name="connsiteY17" fmla="*/ 765225 h 2391530"/>
              <a:gd name="connsiteX18" fmla="*/ 505498 w 666834"/>
              <a:gd name="connsiteY18" fmla="*/ 603300 h 2391530"/>
              <a:gd name="connsiteX19" fmla="*/ 486448 w 666834"/>
              <a:gd name="connsiteY19" fmla="*/ 384225 h 2391530"/>
              <a:gd name="connsiteX20" fmla="*/ 486448 w 666834"/>
              <a:gd name="connsiteY20" fmla="*/ 69900 h 2391530"/>
              <a:gd name="connsiteX21" fmla="*/ 486448 w 666834"/>
              <a:gd name="connsiteY21" fmla="*/ 31800 h 2391530"/>
              <a:gd name="connsiteX22" fmla="*/ 191173 w 666834"/>
              <a:gd name="connsiteY22" fmla="*/ 31800 h 239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6834" h="2391530">
                <a:moveTo>
                  <a:pt x="191173" y="31800"/>
                </a:moveTo>
                <a:cubicBezTo>
                  <a:pt x="141960" y="100063"/>
                  <a:pt x="191173" y="441375"/>
                  <a:pt x="191173" y="441375"/>
                </a:cubicBezTo>
                <a:cubicBezTo>
                  <a:pt x="191173" y="527100"/>
                  <a:pt x="210223" y="501700"/>
                  <a:pt x="191173" y="546150"/>
                </a:cubicBezTo>
                <a:cubicBezTo>
                  <a:pt x="172123" y="590600"/>
                  <a:pt x="107035" y="654100"/>
                  <a:pt x="76873" y="708075"/>
                </a:cubicBezTo>
                <a:cubicBezTo>
                  <a:pt x="46710" y="762050"/>
                  <a:pt x="21310" y="806500"/>
                  <a:pt x="10198" y="870000"/>
                </a:cubicBezTo>
                <a:cubicBezTo>
                  <a:pt x="-915" y="933500"/>
                  <a:pt x="-5677" y="1001763"/>
                  <a:pt x="10198" y="1089075"/>
                </a:cubicBezTo>
                <a:cubicBezTo>
                  <a:pt x="26073" y="1176387"/>
                  <a:pt x="78460" y="1325612"/>
                  <a:pt x="105448" y="1393875"/>
                </a:cubicBezTo>
                <a:cubicBezTo>
                  <a:pt x="132436" y="1462138"/>
                  <a:pt x="162598" y="1443088"/>
                  <a:pt x="172123" y="1498650"/>
                </a:cubicBezTo>
                <a:cubicBezTo>
                  <a:pt x="181648" y="1554212"/>
                  <a:pt x="165773" y="1617713"/>
                  <a:pt x="162598" y="1727250"/>
                </a:cubicBezTo>
                <a:cubicBezTo>
                  <a:pt x="159423" y="1836787"/>
                  <a:pt x="153073" y="2052688"/>
                  <a:pt x="153073" y="2155875"/>
                </a:cubicBezTo>
                <a:cubicBezTo>
                  <a:pt x="153073" y="2259062"/>
                  <a:pt x="107036" y="2314625"/>
                  <a:pt x="162598" y="2346375"/>
                </a:cubicBezTo>
                <a:cubicBezTo>
                  <a:pt x="218160" y="2378125"/>
                  <a:pt x="486448" y="2346375"/>
                  <a:pt x="486448" y="2346375"/>
                </a:cubicBezTo>
                <a:cubicBezTo>
                  <a:pt x="545185" y="2346375"/>
                  <a:pt x="511848" y="2447975"/>
                  <a:pt x="515023" y="2346375"/>
                </a:cubicBezTo>
                <a:cubicBezTo>
                  <a:pt x="518198" y="2244775"/>
                  <a:pt x="508673" y="1881237"/>
                  <a:pt x="505498" y="1736775"/>
                </a:cubicBezTo>
                <a:cubicBezTo>
                  <a:pt x="502323" y="1592313"/>
                  <a:pt x="472161" y="1562150"/>
                  <a:pt x="495973" y="1479600"/>
                </a:cubicBezTo>
                <a:cubicBezTo>
                  <a:pt x="519786" y="1397050"/>
                  <a:pt x="621386" y="1325612"/>
                  <a:pt x="648373" y="1241475"/>
                </a:cubicBezTo>
                <a:cubicBezTo>
                  <a:pt x="675360" y="1157338"/>
                  <a:pt x="667423" y="1054150"/>
                  <a:pt x="657898" y="974775"/>
                </a:cubicBezTo>
                <a:cubicBezTo>
                  <a:pt x="648373" y="895400"/>
                  <a:pt x="616623" y="827137"/>
                  <a:pt x="591223" y="765225"/>
                </a:cubicBezTo>
                <a:cubicBezTo>
                  <a:pt x="565823" y="703313"/>
                  <a:pt x="522960" y="666800"/>
                  <a:pt x="505498" y="603300"/>
                </a:cubicBezTo>
                <a:cubicBezTo>
                  <a:pt x="488036" y="539800"/>
                  <a:pt x="489623" y="473125"/>
                  <a:pt x="486448" y="384225"/>
                </a:cubicBezTo>
                <a:cubicBezTo>
                  <a:pt x="483273" y="295325"/>
                  <a:pt x="486448" y="69900"/>
                  <a:pt x="486448" y="69900"/>
                </a:cubicBezTo>
                <a:cubicBezTo>
                  <a:pt x="486448" y="11163"/>
                  <a:pt x="537248" y="38150"/>
                  <a:pt x="486448" y="31800"/>
                </a:cubicBezTo>
                <a:cubicBezTo>
                  <a:pt x="435648" y="25450"/>
                  <a:pt x="240386" y="-36463"/>
                  <a:pt x="191173" y="31800"/>
                </a:cubicBezTo>
                <a:close/>
              </a:path>
            </a:pathLst>
          </a:cu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e 39">
            <a:extLst>
              <a:ext uri="{FF2B5EF4-FFF2-40B4-BE49-F238E27FC236}">
                <a16:creationId xmlns:a16="http://schemas.microsoft.com/office/drawing/2014/main" id="{700CD2FF-B182-49E6-91C8-0A93D1F02825}"/>
              </a:ext>
            </a:extLst>
          </p:cNvPr>
          <p:cNvSpPr/>
          <p:nvPr/>
        </p:nvSpPr>
        <p:spPr>
          <a:xfrm>
            <a:off x="11171054" y="2732554"/>
            <a:ext cx="498433" cy="860562"/>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175128DD-D427-4B5B-A953-08E599C5D6BB}"/>
              </a:ext>
            </a:extLst>
          </p:cNvPr>
          <p:cNvSpPr txBox="1"/>
          <p:nvPr/>
        </p:nvSpPr>
        <p:spPr>
          <a:xfrm>
            <a:off x="1149683" y="730722"/>
            <a:ext cx="298122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3200" b="0" i="0" u="none" strike="noStrike" cap="none" spc="0" normalizeH="0" baseline="0" dirty="0">
                <a:ln>
                  <a:noFill/>
                </a:ln>
                <a:solidFill>
                  <a:srgbClr val="F8F8F8"/>
                </a:solidFill>
                <a:effectLst/>
                <a:uFillTx/>
                <a:latin typeface="+mn-lt"/>
                <a:ea typeface="+mn-ea"/>
                <a:cs typeface="+mn-cs"/>
                <a:sym typeface="Calibri"/>
              </a:rPr>
              <a:t>EXTRADURAL</a:t>
            </a:r>
            <a:endParaRPr kumimoji="0" lang="en-US" sz="3200" b="0" i="0" u="none" strike="noStrike" cap="none" spc="0" normalizeH="0" baseline="0" dirty="0">
              <a:ln>
                <a:noFill/>
              </a:ln>
              <a:solidFill>
                <a:srgbClr val="F8F8F8"/>
              </a:solidFill>
              <a:effectLst/>
              <a:uFillTx/>
              <a:latin typeface="+mn-lt"/>
              <a:ea typeface="+mn-ea"/>
              <a:cs typeface="+mn-cs"/>
              <a:sym typeface="Calibri"/>
            </a:endParaRPr>
          </a:p>
        </p:txBody>
      </p:sp>
      <p:sp>
        <p:nvSpPr>
          <p:cNvPr id="47" name="CaixaDeTexto 46">
            <a:extLst>
              <a:ext uri="{FF2B5EF4-FFF2-40B4-BE49-F238E27FC236}">
                <a16:creationId xmlns:a16="http://schemas.microsoft.com/office/drawing/2014/main" id="{6C281E48-1E58-4631-AFE6-3A75B41496D0}"/>
              </a:ext>
            </a:extLst>
          </p:cNvPr>
          <p:cNvSpPr txBox="1"/>
          <p:nvPr/>
        </p:nvSpPr>
        <p:spPr>
          <a:xfrm>
            <a:off x="2954477" y="460104"/>
            <a:ext cx="6317673"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3200" b="0" i="0" u="none" strike="noStrike" cap="none" spc="0" normalizeH="0" baseline="0" dirty="0">
                <a:ln>
                  <a:noFill/>
                </a:ln>
                <a:solidFill>
                  <a:srgbClr val="F8F8F8"/>
                </a:solidFill>
                <a:effectLst/>
                <a:uFillTx/>
                <a:latin typeface="+mn-lt"/>
                <a:ea typeface="+mn-ea"/>
                <a:cs typeface="+mn-cs"/>
                <a:sym typeface="Calibri"/>
              </a:rPr>
              <a:t>INTRADURAL </a:t>
            </a:r>
          </a:p>
          <a:p>
            <a:pPr marL="0" marR="0" indent="0" algn="ctr" defTabSz="914400" rtl="0" fontAlgn="auto" latinLnBrk="0" hangingPunct="0">
              <a:lnSpc>
                <a:spcPct val="100000"/>
              </a:lnSpc>
              <a:spcBef>
                <a:spcPts val="0"/>
              </a:spcBef>
              <a:spcAft>
                <a:spcPts val="0"/>
              </a:spcAft>
              <a:buClrTx/>
              <a:buSzTx/>
              <a:buFontTx/>
              <a:buNone/>
              <a:tabLst/>
            </a:pPr>
            <a:r>
              <a:rPr lang="pt-BR" sz="3200" dirty="0">
                <a:solidFill>
                  <a:srgbClr val="F8F8F8"/>
                </a:solidFill>
              </a:rPr>
              <a:t>EXTRAMEDULLARY</a:t>
            </a:r>
            <a:endParaRPr kumimoji="0" lang="en-US" sz="3200" b="0" i="0" u="none" strike="noStrike" cap="none" spc="0" normalizeH="0" baseline="0" dirty="0">
              <a:ln>
                <a:noFill/>
              </a:ln>
              <a:solidFill>
                <a:srgbClr val="F8F8F8"/>
              </a:solidFill>
              <a:effectLst/>
              <a:uFillTx/>
              <a:latin typeface="+mn-lt"/>
              <a:ea typeface="+mn-ea"/>
              <a:cs typeface="+mn-cs"/>
              <a:sym typeface="Calibri"/>
            </a:endParaRPr>
          </a:p>
        </p:txBody>
      </p:sp>
      <p:sp>
        <p:nvSpPr>
          <p:cNvPr id="48" name="CaixaDeTexto 47">
            <a:extLst>
              <a:ext uri="{FF2B5EF4-FFF2-40B4-BE49-F238E27FC236}">
                <a16:creationId xmlns:a16="http://schemas.microsoft.com/office/drawing/2014/main" id="{CACEAA2E-9337-40D7-86F7-1ADD9E459C32}"/>
              </a:ext>
            </a:extLst>
          </p:cNvPr>
          <p:cNvSpPr txBox="1"/>
          <p:nvPr/>
        </p:nvSpPr>
        <p:spPr>
          <a:xfrm>
            <a:off x="7099342" y="591268"/>
            <a:ext cx="6317673"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sz="3200" dirty="0">
                <a:solidFill>
                  <a:srgbClr val="F8F8F8"/>
                </a:solidFill>
              </a:rPr>
              <a:t>INTRAMEDULLARY</a:t>
            </a:r>
            <a:endParaRPr kumimoji="0" lang="en-US" sz="3200" b="0" i="0" u="none" strike="noStrike" cap="none" spc="0" normalizeH="0" baseline="0" dirty="0">
              <a:ln>
                <a:noFill/>
              </a:ln>
              <a:solidFill>
                <a:srgbClr val="F8F8F8"/>
              </a:solidFill>
              <a:effectLst/>
              <a:uFillTx/>
              <a:latin typeface="+mn-lt"/>
              <a:ea typeface="+mn-ea"/>
              <a:cs typeface="+mn-cs"/>
              <a:sym typeface="Calibri"/>
            </a:endParaRPr>
          </a:p>
        </p:txBody>
      </p:sp>
      <p:cxnSp>
        <p:nvCxnSpPr>
          <p:cNvPr id="5" name="Conector reto 4">
            <a:extLst>
              <a:ext uri="{FF2B5EF4-FFF2-40B4-BE49-F238E27FC236}">
                <a16:creationId xmlns:a16="http://schemas.microsoft.com/office/drawing/2014/main" id="{1B2FD6E7-0835-4778-9951-940342C6796B}"/>
              </a:ext>
            </a:extLst>
          </p:cNvPr>
          <p:cNvCxnSpPr>
            <a:cxnSpLocks/>
          </p:cNvCxnSpPr>
          <p:nvPr/>
        </p:nvCxnSpPr>
        <p:spPr>
          <a:xfrm>
            <a:off x="4130907" y="460104"/>
            <a:ext cx="0" cy="4465599"/>
          </a:xfrm>
          <a:prstGeom prst="line">
            <a:avLst/>
          </a:prstGeom>
          <a:noFill/>
          <a:ln w="31750" cap="flat" cmpd="dbl">
            <a:solidFill>
              <a:srgbClr val="F8F8F8"/>
            </a:solidFill>
            <a:prstDash val="dashDot"/>
            <a:miter lim="800000"/>
          </a:ln>
          <a:effectLst/>
          <a:sp3d/>
        </p:spPr>
        <p:style>
          <a:lnRef idx="0">
            <a:scrgbClr r="0" g="0" b="0"/>
          </a:lnRef>
          <a:fillRef idx="0">
            <a:scrgbClr r="0" g="0" b="0"/>
          </a:fillRef>
          <a:effectRef idx="0">
            <a:scrgbClr r="0" g="0" b="0"/>
          </a:effectRef>
          <a:fontRef idx="none"/>
        </p:style>
      </p:cxnSp>
      <p:cxnSp>
        <p:nvCxnSpPr>
          <p:cNvPr id="51" name="Conector reto 50">
            <a:extLst>
              <a:ext uri="{FF2B5EF4-FFF2-40B4-BE49-F238E27FC236}">
                <a16:creationId xmlns:a16="http://schemas.microsoft.com/office/drawing/2014/main" id="{35D63CD4-418A-4DEF-968E-DCAB3A319E5D}"/>
              </a:ext>
            </a:extLst>
          </p:cNvPr>
          <p:cNvCxnSpPr>
            <a:cxnSpLocks/>
          </p:cNvCxnSpPr>
          <p:nvPr/>
        </p:nvCxnSpPr>
        <p:spPr>
          <a:xfrm>
            <a:off x="8291889" y="538634"/>
            <a:ext cx="0" cy="4387069"/>
          </a:xfrm>
          <a:prstGeom prst="line">
            <a:avLst/>
          </a:prstGeom>
          <a:noFill/>
          <a:ln w="31750" cap="flat" cmpd="dbl">
            <a:solidFill>
              <a:srgbClr val="F8F8F8"/>
            </a:solidFill>
            <a:prstDash val="dashDot"/>
            <a:miter lim="800000"/>
          </a:ln>
          <a:effectLst/>
          <a:sp3d/>
        </p:spPr>
        <p:style>
          <a:lnRef idx="0">
            <a:scrgbClr r="0" g="0" b="0"/>
          </a:lnRef>
          <a:fillRef idx="0">
            <a:scrgbClr r="0" g="0" b="0"/>
          </a:fillRef>
          <a:effectRef idx="0">
            <a:scrgbClr r="0" g="0" b="0"/>
          </a:effectRef>
          <a:fontRef idx="none"/>
        </p:style>
      </p:cxnSp>
      <p:sp>
        <p:nvSpPr>
          <p:cNvPr id="53" name="Forma Livre: Forma 52">
            <a:extLst>
              <a:ext uri="{FF2B5EF4-FFF2-40B4-BE49-F238E27FC236}">
                <a16:creationId xmlns:a16="http://schemas.microsoft.com/office/drawing/2014/main" id="{213ABE12-19E8-4362-91B4-4CC98A94130B}"/>
              </a:ext>
            </a:extLst>
          </p:cNvPr>
          <p:cNvSpPr/>
          <p:nvPr/>
        </p:nvSpPr>
        <p:spPr>
          <a:xfrm>
            <a:off x="260525" y="2951741"/>
            <a:ext cx="837902" cy="266700"/>
          </a:xfrm>
          <a:custGeom>
            <a:avLst/>
            <a:gdLst>
              <a:gd name="connsiteX0" fmla="*/ 771525 w 771525"/>
              <a:gd name="connsiteY0" fmla="*/ 0 h 266700"/>
              <a:gd name="connsiteX1" fmla="*/ 533400 w 771525"/>
              <a:gd name="connsiteY1" fmla="*/ 171450 h 266700"/>
              <a:gd name="connsiteX2" fmla="*/ 314325 w 771525"/>
              <a:gd name="connsiteY2" fmla="*/ 190500 h 266700"/>
              <a:gd name="connsiteX3" fmla="*/ 0 w 771525"/>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771525" h="266700">
                <a:moveTo>
                  <a:pt x="771525" y="0"/>
                </a:moveTo>
                <a:cubicBezTo>
                  <a:pt x="690562" y="69850"/>
                  <a:pt x="609600" y="139700"/>
                  <a:pt x="533400" y="171450"/>
                </a:cubicBezTo>
                <a:cubicBezTo>
                  <a:pt x="457200" y="203200"/>
                  <a:pt x="403225" y="174625"/>
                  <a:pt x="314325" y="190500"/>
                </a:cubicBezTo>
                <a:cubicBezTo>
                  <a:pt x="225425" y="206375"/>
                  <a:pt x="112712" y="236537"/>
                  <a:pt x="0" y="266700"/>
                </a:cubicBez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rma Livre: Forma 53">
            <a:extLst>
              <a:ext uri="{FF2B5EF4-FFF2-40B4-BE49-F238E27FC236}">
                <a16:creationId xmlns:a16="http://schemas.microsoft.com/office/drawing/2014/main" id="{D378D6B1-D2C6-4616-A1AD-04BA91199FA6}"/>
              </a:ext>
            </a:extLst>
          </p:cNvPr>
          <p:cNvSpPr/>
          <p:nvPr/>
        </p:nvSpPr>
        <p:spPr>
          <a:xfrm rot="21132430">
            <a:off x="250702" y="3132529"/>
            <a:ext cx="847725" cy="164330"/>
          </a:xfrm>
          <a:custGeom>
            <a:avLst/>
            <a:gdLst>
              <a:gd name="connsiteX0" fmla="*/ 0 w 847725"/>
              <a:gd name="connsiteY0" fmla="*/ 50030 h 164330"/>
              <a:gd name="connsiteX1" fmla="*/ 352425 w 847725"/>
              <a:gd name="connsiteY1" fmla="*/ 2405 h 164330"/>
              <a:gd name="connsiteX2" fmla="*/ 628650 w 847725"/>
              <a:gd name="connsiteY2" fmla="*/ 116705 h 164330"/>
              <a:gd name="connsiteX3" fmla="*/ 742950 w 847725"/>
              <a:gd name="connsiteY3" fmla="*/ 154805 h 164330"/>
              <a:gd name="connsiteX4" fmla="*/ 847725 w 847725"/>
              <a:gd name="connsiteY4" fmla="*/ 164330 h 16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164330">
                <a:moveTo>
                  <a:pt x="0" y="50030"/>
                </a:moveTo>
                <a:cubicBezTo>
                  <a:pt x="123825" y="20661"/>
                  <a:pt x="247650" y="-8708"/>
                  <a:pt x="352425" y="2405"/>
                </a:cubicBezTo>
                <a:cubicBezTo>
                  <a:pt x="457200" y="13518"/>
                  <a:pt x="563563" y="91305"/>
                  <a:pt x="628650" y="116705"/>
                </a:cubicBezTo>
                <a:cubicBezTo>
                  <a:pt x="693738" y="142105"/>
                  <a:pt x="706438" y="146868"/>
                  <a:pt x="742950" y="154805"/>
                </a:cubicBezTo>
                <a:cubicBezTo>
                  <a:pt x="779462" y="162742"/>
                  <a:pt x="813593" y="163536"/>
                  <a:pt x="847725" y="164330"/>
                </a:cubicBez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orma Livre: Forma 54">
            <a:extLst>
              <a:ext uri="{FF2B5EF4-FFF2-40B4-BE49-F238E27FC236}">
                <a16:creationId xmlns:a16="http://schemas.microsoft.com/office/drawing/2014/main" id="{AEAE91B0-2058-4E12-89A3-26942E00F7A9}"/>
              </a:ext>
            </a:extLst>
          </p:cNvPr>
          <p:cNvSpPr/>
          <p:nvPr/>
        </p:nvSpPr>
        <p:spPr>
          <a:xfrm rot="21152387">
            <a:off x="4550991" y="3021924"/>
            <a:ext cx="837902" cy="266700"/>
          </a:xfrm>
          <a:custGeom>
            <a:avLst/>
            <a:gdLst>
              <a:gd name="connsiteX0" fmla="*/ 771525 w 771525"/>
              <a:gd name="connsiteY0" fmla="*/ 0 h 266700"/>
              <a:gd name="connsiteX1" fmla="*/ 533400 w 771525"/>
              <a:gd name="connsiteY1" fmla="*/ 171450 h 266700"/>
              <a:gd name="connsiteX2" fmla="*/ 314325 w 771525"/>
              <a:gd name="connsiteY2" fmla="*/ 190500 h 266700"/>
              <a:gd name="connsiteX3" fmla="*/ 0 w 771525"/>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771525" h="266700">
                <a:moveTo>
                  <a:pt x="771525" y="0"/>
                </a:moveTo>
                <a:cubicBezTo>
                  <a:pt x="690562" y="69850"/>
                  <a:pt x="609600" y="139700"/>
                  <a:pt x="533400" y="171450"/>
                </a:cubicBezTo>
                <a:cubicBezTo>
                  <a:pt x="457200" y="203200"/>
                  <a:pt x="403225" y="174625"/>
                  <a:pt x="314325" y="190500"/>
                </a:cubicBezTo>
                <a:cubicBezTo>
                  <a:pt x="225425" y="206375"/>
                  <a:pt x="112712" y="236537"/>
                  <a:pt x="0" y="266700"/>
                </a:cubicBez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rma Livre: Forma 55">
            <a:extLst>
              <a:ext uri="{FF2B5EF4-FFF2-40B4-BE49-F238E27FC236}">
                <a16:creationId xmlns:a16="http://schemas.microsoft.com/office/drawing/2014/main" id="{4DBBD382-E8EA-47A7-8073-2B71DDD97F20}"/>
              </a:ext>
            </a:extLst>
          </p:cNvPr>
          <p:cNvSpPr/>
          <p:nvPr/>
        </p:nvSpPr>
        <p:spPr>
          <a:xfrm rot="20684817">
            <a:off x="4535538" y="3198326"/>
            <a:ext cx="886115" cy="126672"/>
          </a:xfrm>
          <a:custGeom>
            <a:avLst/>
            <a:gdLst>
              <a:gd name="connsiteX0" fmla="*/ 0 w 847725"/>
              <a:gd name="connsiteY0" fmla="*/ 50030 h 164330"/>
              <a:gd name="connsiteX1" fmla="*/ 352425 w 847725"/>
              <a:gd name="connsiteY1" fmla="*/ 2405 h 164330"/>
              <a:gd name="connsiteX2" fmla="*/ 628650 w 847725"/>
              <a:gd name="connsiteY2" fmla="*/ 116705 h 164330"/>
              <a:gd name="connsiteX3" fmla="*/ 742950 w 847725"/>
              <a:gd name="connsiteY3" fmla="*/ 154805 h 164330"/>
              <a:gd name="connsiteX4" fmla="*/ 847725 w 847725"/>
              <a:gd name="connsiteY4" fmla="*/ 164330 h 16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164330">
                <a:moveTo>
                  <a:pt x="0" y="50030"/>
                </a:moveTo>
                <a:cubicBezTo>
                  <a:pt x="123825" y="20661"/>
                  <a:pt x="247650" y="-8708"/>
                  <a:pt x="352425" y="2405"/>
                </a:cubicBezTo>
                <a:cubicBezTo>
                  <a:pt x="457200" y="13518"/>
                  <a:pt x="563563" y="91305"/>
                  <a:pt x="628650" y="116705"/>
                </a:cubicBezTo>
                <a:cubicBezTo>
                  <a:pt x="693738" y="142105"/>
                  <a:pt x="706438" y="146868"/>
                  <a:pt x="742950" y="154805"/>
                </a:cubicBezTo>
                <a:cubicBezTo>
                  <a:pt x="779462" y="162742"/>
                  <a:pt x="813593" y="163536"/>
                  <a:pt x="847725" y="164330"/>
                </a:cubicBez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orma Livre: Forma 56">
            <a:extLst>
              <a:ext uri="{FF2B5EF4-FFF2-40B4-BE49-F238E27FC236}">
                <a16:creationId xmlns:a16="http://schemas.microsoft.com/office/drawing/2014/main" id="{A2F566A3-C23F-4714-BA82-1009B535079E}"/>
              </a:ext>
            </a:extLst>
          </p:cNvPr>
          <p:cNvSpPr/>
          <p:nvPr/>
        </p:nvSpPr>
        <p:spPr>
          <a:xfrm rot="416695">
            <a:off x="8447366" y="3358774"/>
            <a:ext cx="847725" cy="164330"/>
          </a:xfrm>
          <a:custGeom>
            <a:avLst/>
            <a:gdLst>
              <a:gd name="connsiteX0" fmla="*/ 0 w 847725"/>
              <a:gd name="connsiteY0" fmla="*/ 50030 h 164330"/>
              <a:gd name="connsiteX1" fmla="*/ 352425 w 847725"/>
              <a:gd name="connsiteY1" fmla="*/ 2405 h 164330"/>
              <a:gd name="connsiteX2" fmla="*/ 628650 w 847725"/>
              <a:gd name="connsiteY2" fmla="*/ 116705 h 164330"/>
              <a:gd name="connsiteX3" fmla="*/ 742950 w 847725"/>
              <a:gd name="connsiteY3" fmla="*/ 154805 h 164330"/>
              <a:gd name="connsiteX4" fmla="*/ 847725 w 847725"/>
              <a:gd name="connsiteY4" fmla="*/ 164330 h 16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164330">
                <a:moveTo>
                  <a:pt x="0" y="50030"/>
                </a:moveTo>
                <a:cubicBezTo>
                  <a:pt x="123825" y="20661"/>
                  <a:pt x="247650" y="-8708"/>
                  <a:pt x="352425" y="2405"/>
                </a:cubicBezTo>
                <a:cubicBezTo>
                  <a:pt x="457200" y="13518"/>
                  <a:pt x="563563" y="91305"/>
                  <a:pt x="628650" y="116705"/>
                </a:cubicBezTo>
                <a:cubicBezTo>
                  <a:pt x="693738" y="142105"/>
                  <a:pt x="706438" y="146868"/>
                  <a:pt x="742950" y="154805"/>
                </a:cubicBezTo>
                <a:cubicBezTo>
                  <a:pt x="779462" y="162742"/>
                  <a:pt x="813593" y="163536"/>
                  <a:pt x="847725" y="164330"/>
                </a:cubicBez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orma Livre: Forma 57">
            <a:extLst>
              <a:ext uri="{FF2B5EF4-FFF2-40B4-BE49-F238E27FC236}">
                <a16:creationId xmlns:a16="http://schemas.microsoft.com/office/drawing/2014/main" id="{60C982ED-6E6F-4F71-A91B-510DE8A86B7C}"/>
              </a:ext>
            </a:extLst>
          </p:cNvPr>
          <p:cNvSpPr/>
          <p:nvPr/>
        </p:nvSpPr>
        <p:spPr>
          <a:xfrm rot="544642">
            <a:off x="8413689" y="3180309"/>
            <a:ext cx="892485" cy="266700"/>
          </a:xfrm>
          <a:custGeom>
            <a:avLst/>
            <a:gdLst>
              <a:gd name="connsiteX0" fmla="*/ 771525 w 771525"/>
              <a:gd name="connsiteY0" fmla="*/ 0 h 266700"/>
              <a:gd name="connsiteX1" fmla="*/ 533400 w 771525"/>
              <a:gd name="connsiteY1" fmla="*/ 171450 h 266700"/>
              <a:gd name="connsiteX2" fmla="*/ 314325 w 771525"/>
              <a:gd name="connsiteY2" fmla="*/ 190500 h 266700"/>
              <a:gd name="connsiteX3" fmla="*/ 0 w 771525"/>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771525" h="266700">
                <a:moveTo>
                  <a:pt x="771525" y="0"/>
                </a:moveTo>
                <a:cubicBezTo>
                  <a:pt x="690562" y="69850"/>
                  <a:pt x="609600" y="139700"/>
                  <a:pt x="533400" y="171450"/>
                </a:cubicBezTo>
                <a:cubicBezTo>
                  <a:pt x="457200" y="203200"/>
                  <a:pt x="403225" y="174625"/>
                  <a:pt x="314325" y="190500"/>
                </a:cubicBezTo>
                <a:cubicBezTo>
                  <a:pt x="225425" y="206375"/>
                  <a:pt x="112712" y="236537"/>
                  <a:pt x="0" y="266700"/>
                </a:cubicBez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orma Livre: Forma 59">
            <a:extLst>
              <a:ext uri="{FF2B5EF4-FFF2-40B4-BE49-F238E27FC236}">
                <a16:creationId xmlns:a16="http://schemas.microsoft.com/office/drawing/2014/main" id="{E8F18240-0813-4D14-AB7B-56C20B8BDA1E}"/>
              </a:ext>
            </a:extLst>
          </p:cNvPr>
          <p:cNvSpPr/>
          <p:nvPr/>
        </p:nvSpPr>
        <p:spPr>
          <a:xfrm rot="801153">
            <a:off x="5983716" y="2991438"/>
            <a:ext cx="853956" cy="182587"/>
          </a:xfrm>
          <a:custGeom>
            <a:avLst/>
            <a:gdLst>
              <a:gd name="connsiteX0" fmla="*/ 0 w 876300"/>
              <a:gd name="connsiteY0" fmla="*/ 17414 h 249541"/>
              <a:gd name="connsiteX1" fmla="*/ 152400 w 876300"/>
              <a:gd name="connsiteY1" fmla="*/ 17414 h 249541"/>
              <a:gd name="connsiteX2" fmla="*/ 314325 w 876300"/>
              <a:gd name="connsiteY2" fmla="*/ 198389 h 249541"/>
              <a:gd name="connsiteX3" fmla="*/ 552450 w 876300"/>
              <a:gd name="connsiteY3" fmla="*/ 246014 h 249541"/>
              <a:gd name="connsiteX4" fmla="*/ 790575 w 876300"/>
              <a:gd name="connsiteY4" fmla="*/ 246014 h 249541"/>
              <a:gd name="connsiteX5" fmla="*/ 876300 w 876300"/>
              <a:gd name="connsiteY5" fmla="*/ 246014 h 2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0" h="249541">
                <a:moveTo>
                  <a:pt x="0" y="17414"/>
                </a:moveTo>
                <a:cubicBezTo>
                  <a:pt x="50006" y="2333"/>
                  <a:pt x="100013" y="-12748"/>
                  <a:pt x="152400" y="17414"/>
                </a:cubicBezTo>
                <a:cubicBezTo>
                  <a:pt x="204787" y="47576"/>
                  <a:pt x="247650" y="160289"/>
                  <a:pt x="314325" y="198389"/>
                </a:cubicBezTo>
                <a:cubicBezTo>
                  <a:pt x="381000" y="236489"/>
                  <a:pt x="473075" y="238077"/>
                  <a:pt x="552450" y="246014"/>
                </a:cubicBezTo>
                <a:cubicBezTo>
                  <a:pt x="631825" y="253951"/>
                  <a:pt x="790575" y="246014"/>
                  <a:pt x="790575" y="246014"/>
                </a:cubicBezTo>
                <a:lnTo>
                  <a:pt x="876300" y="246014"/>
                </a:ln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orma Livre: Forma 60">
            <a:extLst>
              <a:ext uri="{FF2B5EF4-FFF2-40B4-BE49-F238E27FC236}">
                <a16:creationId xmlns:a16="http://schemas.microsoft.com/office/drawing/2014/main" id="{36A89A76-6F70-4E25-8624-46DDFD356E9D}"/>
              </a:ext>
            </a:extLst>
          </p:cNvPr>
          <p:cNvSpPr/>
          <p:nvPr/>
        </p:nvSpPr>
        <p:spPr>
          <a:xfrm rot="801153">
            <a:off x="5972316" y="3166432"/>
            <a:ext cx="771525" cy="225490"/>
          </a:xfrm>
          <a:custGeom>
            <a:avLst/>
            <a:gdLst>
              <a:gd name="connsiteX0" fmla="*/ 0 w 771525"/>
              <a:gd name="connsiteY0" fmla="*/ 225490 h 225490"/>
              <a:gd name="connsiteX1" fmla="*/ 85725 w 771525"/>
              <a:gd name="connsiteY1" fmla="*/ 177865 h 225490"/>
              <a:gd name="connsiteX2" fmla="*/ 200025 w 771525"/>
              <a:gd name="connsiteY2" fmla="*/ 82615 h 225490"/>
              <a:gd name="connsiteX3" fmla="*/ 323850 w 771525"/>
              <a:gd name="connsiteY3" fmla="*/ 73090 h 225490"/>
              <a:gd name="connsiteX4" fmla="*/ 514350 w 771525"/>
              <a:gd name="connsiteY4" fmla="*/ 6415 h 225490"/>
              <a:gd name="connsiteX5" fmla="*/ 771525 w 771525"/>
              <a:gd name="connsiteY5" fmla="*/ 6415 h 22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25" h="225490">
                <a:moveTo>
                  <a:pt x="0" y="225490"/>
                </a:moveTo>
                <a:cubicBezTo>
                  <a:pt x="26194" y="213583"/>
                  <a:pt x="52388" y="201677"/>
                  <a:pt x="85725" y="177865"/>
                </a:cubicBezTo>
                <a:cubicBezTo>
                  <a:pt x="119062" y="154053"/>
                  <a:pt x="160338" y="100077"/>
                  <a:pt x="200025" y="82615"/>
                </a:cubicBezTo>
                <a:cubicBezTo>
                  <a:pt x="239713" y="65152"/>
                  <a:pt x="271463" y="85790"/>
                  <a:pt x="323850" y="73090"/>
                </a:cubicBezTo>
                <a:cubicBezTo>
                  <a:pt x="376238" y="60390"/>
                  <a:pt x="439738" y="17527"/>
                  <a:pt x="514350" y="6415"/>
                </a:cubicBezTo>
                <a:cubicBezTo>
                  <a:pt x="588962" y="-4697"/>
                  <a:pt x="680243" y="859"/>
                  <a:pt x="771525" y="6415"/>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e 19">
            <a:extLst>
              <a:ext uri="{FF2B5EF4-FFF2-40B4-BE49-F238E27FC236}">
                <a16:creationId xmlns:a16="http://schemas.microsoft.com/office/drawing/2014/main" id="{BA7A5A32-1C9D-4974-9960-5E2C862C3D89}"/>
              </a:ext>
            </a:extLst>
          </p:cNvPr>
          <p:cNvSpPr/>
          <p:nvPr/>
        </p:nvSpPr>
        <p:spPr>
          <a:xfrm>
            <a:off x="5307948" y="2827848"/>
            <a:ext cx="840420" cy="48827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orma Livre: Forma 63">
            <a:extLst>
              <a:ext uri="{FF2B5EF4-FFF2-40B4-BE49-F238E27FC236}">
                <a16:creationId xmlns:a16="http://schemas.microsoft.com/office/drawing/2014/main" id="{A85F3733-5770-4835-BEE5-8AC55F5A4C4E}"/>
              </a:ext>
            </a:extLst>
          </p:cNvPr>
          <p:cNvSpPr/>
          <p:nvPr/>
        </p:nvSpPr>
        <p:spPr>
          <a:xfrm>
            <a:off x="1738337" y="2938242"/>
            <a:ext cx="876300" cy="249541"/>
          </a:xfrm>
          <a:custGeom>
            <a:avLst/>
            <a:gdLst>
              <a:gd name="connsiteX0" fmla="*/ 0 w 876300"/>
              <a:gd name="connsiteY0" fmla="*/ 17414 h 249541"/>
              <a:gd name="connsiteX1" fmla="*/ 152400 w 876300"/>
              <a:gd name="connsiteY1" fmla="*/ 17414 h 249541"/>
              <a:gd name="connsiteX2" fmla="*/ 314325 w 876300"/>
              <a:gd name="connsiteY2" fmla="*/ 198389 h 249541"/>
              <a:gd name="connsiteX3" fmla="*/ 552450 w 876300"/>
              <a:gd name="connsiteY3" fmla="*/ 246014 h 249541"/>
              <a:gd name="connsiteX4" fmla="*/ 790575 w 876300"/>
              <a:gd name="connsiteY4" fmla="*/ 246014 h 249541"/>
              <a:gd name="connsiteX5" fmla="*/ 876300 w 876300"/>
              <a:gd name="connsiteY5" fmla="*/ 246014 h 2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0" h="249541">
                <a:moveTo>
                  <a:pt x="0" y="17414"/>
                </a:moveTo>
                <a:cubicBezTo>
                  <a:pt x="50006" y="2333"/>
                  <a:pt x="100013" y="-12748"/>
                  <a:pt x="152400" y="17414"/>
                </a:cubicBezTo>
                <a:cubicBezTo>
                  <a:pt x="204787" y="47576"/>
                  <a:pt x="247650" y="160289"/>
                  <a:pt x="314325" y="198389"/>
                </a:cubicBezTo>
                <a:cubicBezTo>
                  <a:pt x="381000" y="236489"/>
                  <a:pt x="473075" y="238077"/>
                  <a:pt x="552450" y="246014"/>
                </a:cubicBezTo>
                <a:cubicBezTo>
                  <a:pt x="631825" y="253951"/>
                  <a:pt x="790575" y="246014"/>
                  <a:pt x="790575" y="246014"/>
                </a:cubicBezTo>
                <a:lnTo>
                  <a:pt x="876300" y="246014"/>
                </a:ln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orma Livre: Forma 64">
            <a:extLst>
              <a:ext uri="{FF2B5EF4-FFF2-40B4-BE49-F238E27FC236}">
                <a16:creationId xmlns:a16="http://schemas.microsoft.com/office/drawing/2014/main" id="{45A29EAC-DE8D-4415-B23C-D793A0BECA00}"/>
              </a:ext>
            </a:extLst>
          </p:cNvPr>
          <p:cNvSpPr/>
          <p:nvPr/>
        </p:nvSpPr>
        <p:spPr>
          <a:xfrm>
            <a:off x="1824062" y="3168316"/>
            <a:ext cx="771525" cy="225490"/>
          </a:xfrm>
          <a:custGeom>
            <a:avLst/>
            <a:gdLst>
              <a:gd name="connsiteX0" fmla="*/ 0 w 771525"/>
              <a:gd name="connsiteY0" fmla="*/ 225490 h 225490"/>
              <a:gd name="connsiteX1" fmla="*/ 85725 w 771525"/>
              <a:gd name="connsiteY1" fmla="*/ 177865 h 225490"/>
              <a:gd name="connsiteX2" fmla="*/ 200025 w 771525"/>
              <a:gd name="connsiteY2" fmla="*/ 82615 h 225490"/>
              <a:gd name="connsiteX3" fmla="*/ 323850 w 771525"/>
              <a:gd name="connsiteY3" fmla="*/ 73090 h 225490"/>
              <a:gd name="connsiteX4" fmla="*/ 514350 w 771525"/>
              <a:gd name="connsiteY4" fmla="*/ 6415 h 225490"/>
              <a:gd name="connsiteX5" fmla="*/ 771525 w 771525"/>
              <a:gd name="connsiteY5" fmla="*/ 6415 h 22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25" h="225490">
                <a:moveTo>
                  <a:pt x="0" y="225490"/>
                </a:moveTo>
                <a:cubicBezTo>
                  <a:pt x="26194" y="213583"/>
                  <a:pt x="52388" y="201677"/>
                  <a:pt x="85725" y="177865"/>
                </a:cubicBezTo>
                <a:cubicBezTo>
                  <a:pt x="119062" y="154053"/>
                  <a:pt x="160338" y="100077"/>
                  <a:pt x="200025" y="82615"/>
                </a:cubicBezTo>
                <a:cubicBezTo>
                  <a:pt x="239713" y="65152"/>
                  <a:pt x="271463" y="85790"/>
                  <a:pt x="323850" y="73090"/>
                </a:cubicBezTo>
                <a:cubicBezTo>
                  <a:pt x="376238" y="60390"/>
                  <a:pt x="439738" y="17527"/>
                  <a:pt x="514350" y="6415"/>
                </a:cubicBezTo>
                <a:cubicBezTo>
                  <a:pt x="588962" y="-4697"/>
                  <a:pt x="680243" y="859"/>
                  <a:pt x="771525" y="6415"/>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rma Livre: Forma 25">
            <a:extLst>
              <a:ext uri="{FF2B5EF4-FFF2-40B4-BE49-F238E27FC236}">
                <a16:creationId xmlns:a16="http://schemas.microsoft.com/office/drawing/2014/main" id="{85E58541-052A-424A-942B-67F0C7794BC4}"/>
              </a:ext>
            </a:extLst>
          </p:cNvPr>
          <p:cNvSpPr/>
          <p:nvPr/>
        </p:nvSpPr>
        <p:spPr>
          <a:xfrm>
            <a:off x="1045058" y="2859321"/>
            <a:ext cx="860456" cy="581968"/>
          </a:xfrm>
          <a:custGeom>
            <a:avLst/>
            <a:gdLst>
              <a:gd name="connsiteX0" fmla="*/ 285302 w 758375"/>
              <a:gd name="connsiteY0" fmla="*/ 1109 h 571912"/>
              <a:gd name="connsiteX1" fmla="*/ 489489 w 758375"/>
              <a:gd name="connsiteY1" fmla="*/ 27742 h 571912"/>
              <a:gd name="connsiteX2" fmla="*/ 684797 w 758375"/>
              <a:gd name="connsiteY2" fmla="*/ 134274 h 571912"/>
              <a:gd name="connsiteX3" fmla="*/ 755819 w 758375"/>
              <a:gd name="connsiteY3" fmla="*/ 249683 h 571912"/>
              <a:gd name="connsiteX4" fmla="*/ 738063 w 758375"/>
              <a:gd name="connsiteY4" fmla="*/ 436114 h 571912"/>
              <a:gd name="connsiteX5" fmla="*/ 693675 w 758375"/>
              <a:gd name="connsiteY5" fmla="*/ 507136 h 571912"/>
              <a:gd name="connsiteX6" fmla="*/ 569388 w 758375"/>
              <a:gd name="connsiteY6" fmla="*/ 560402 h 571912"/>
              <a:gd name="connsiteX7" fmla="*/ 347446 w 758375"/>
              <a:gd name="connsiteY7" fmla="*/ 560402 h 571912"/>
              <a:gd name="connsiteX8" fmla="*/ 152137 w 758375"/>
              <a:gd name="connsiteY8" fmla="*/ 436114 h 571912"/>
              <a:gd name="connsiteX9" fmla="*/ 36728 w 758375"/>
              <a:gd name="connsiteY9" fmla="*/ 347338 h 571912"/>
              <a:gd name="connsiteX10" fmla="*/ 1217 w 758375"/>
              <a:gd name="connsiteY10" fmla="*/ 231928 h 571912"/>
              <a:gd name="connsiteX11" fmla="*/ 72238 w 758375"/>
              <a:gd name="connsiteY11" fmla="*/ 54375 h 571912"/>
              <a:gd name="connsiteX12" fmla="*/ 285302 w 758375"/>
              <a:gd name="connsiteY12" fmla="*/ 1109 h 5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375" h="571912">
                <a:moveTo>
                  <a:pt x="285302" y="1109"/>
                </a:moveTo>
                <a:cubicBezTo>
                  <a:pt x="354844" y="-3330"/>
                  <a:pt x="422907" y="5548"/>
                  <a:pt x="489489" y="27742"/>
                </a:cubicBezTo>
                <a:cubicBezTo>
                  <a:pt x="556072" y="49936"/>
                  <a:pt x="640409" y="97284"/>
                  <a:pt x="684797" y="134274"/>
                </a:cubicBezTo>
                <a:cubicBezTo>
                  <a:pt x="729185" y="171264"/>
                  <a:pt x="746941" y="199376"/>
                  <a:pt x="755819" y="249683"/>
                </a:cubicBezTo>
                <a:cubicBezTo>
                  <a:pt x="764697" y="299990"/>
                  <a:pt x="748420" y="393205"/>
                  <a:pt x="738063" y="436114"/>
                </a:cubicBezTo>
                <a:cubicBezTo>
                  <a:pt x="727706" y="479023"/>
                  <a:pt x="721788" y="486421"/>
                  <a:pt x="693675" y="507136"/>
                </a:cubicBezTo>
                <a:cubicBezTo>
                  <a:pt x="665563" y="527851"/>
                  <a:pt x="627093" y="551524"/>
                  <a:pt x="569388" y="560402"/>
                </a:cubicBezTo>
                <a:cubicBezTo>
                  <a:pt x="511683" y="569280"/>
                  <a:pt x="416988" y="581117"/>
                  <a:pt x="347446" y="560402"/>
                </a:cubicBezTo>
                <a:cubicBezTo>
                  <a:pt x="277904" y="539687"/>
                  <a:pt x="203923" y="471625"/>
                  <a:pt x="152137" y="436114"/>
                </a:cubicBezTo>
                <a:cubicBezTo>
                  <a:pt x="100351" y="400603"/>
                  <a:pt x="61881" y="381369"/>
                  <a:pt x="36728" y="347338"/>
                </a:cubicBezTo>
                <a:cubicBezTo>
                  <a:pt x="11575" y="313307"/>
                  <a:pt x="-4701" y="280755"/>
                  <a:pt x="1217" y="231928"/>
                </a:cubicBezTo>
                <a:cubicBezTo>
                  <a:pt x="7135" y="183101"/>
                  <a:pt x="23411" y="91365"/>
                  <a:pt x="72238" y="54375"/>
                </a:cubicBezTo>
                <a:cubicBezTo>
                  <a:pt x="121065" y="17385"/>
                  <a:pt x="215760" y="5548"/>
                  <a:pt x="285302" y="1109"/>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orma Livre: Forma 65">
            <a:extLst>
              <a:ext uri="{FF2B5EF4-FFF2-40B4-BE49-F238E27FC236}">
                <a16:creationId xmlns:a16="http://schemas.microsoft.com/office/drawing/2014/main" id="{21B145F0-52F7-40A3-A93E-B5A076955A2A}"/>
              </a:ext>
            </a:extLst>
          </p:cNvPr>
          <p:cNvSpPr/>
          <p:nvPr/>
        </p:nvSpPr>
        <p:spPr>
          <a:xfrm rot="21190785">
            <a:off x="10073176" y="3129639"/>
            <a:ext cx="876300" cy="249541"/>
          </a:xfrm>
          <a:custGeom>
            <a:avLst/>
            <a:gdLst>
              <a:gd name="connsiteX0" fmla="*/ 0 w 876300"/>
              <a:gd name="connsiteY0" fmla="*/ 17414 h 249541"/>
              <a:gd name="connsiteX1" fmla="*/ 152400 w 876300"/>
              <a:gd name="connsiteY1" fmla="*/ 17414 h 249541"/>
              <a:gd name="connsiteX2" fmla="*/ 314325 w 876300"/>
              <a:gd name="connsiteY2" fmla="*/ 198389 h 249541"/>
              <a:gd name="connsiteX3" fmla="*/ 552450 w 876300"/>
              <a:gd name="connsiteY3" fmla="*/ 246014 h 249541"/>
              <a:gd name="connsiteX4" fmla="*/ 790575 w 876300"/>
              <a:gd name="connsiteY4" fmla="*/ 246014 h 249541"/>
              <a:gd name="connsiteX5" fmla="*/ 876300 w 876300"/>
              <a:gd name="connsiteY5" fmla="*/ 246014 h 2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0" h="249541">
                <a:moveTo>
                  <a:pt x="0" y="17414"/>
                </a:moveTo>
                <a:cubicBezTo>
                  <a:pt x="50006" y="2333"/>
                  <a:pt x="100013" y="-12748"/>
                  <a:pt x="152400" y="17414"/>
                </a:cubicBezTo>
                <a:cubicBezTo>
                  <a:pt x="204787" y="47576"/>
                  <a:pt x="247650" y="160289"/>
                  <a:pt x="314325" y="198389"/>
                </a:cubicBezTo>
                <a:cubicBezTo>
                  <a:pt x="381000" y="236489"/>
                  <a:pt x="473075" y="238077"/>
                  <a:pt x="552450" y="246014"/>
                </a:cubicBezTo>
                <a:cubicBezTo>
                  <a:pt x="631825" y="253951"/>
                  <a:pt x="790575" y="246014"/>
                  <a:pt x="790575" y="246014"/>
                </a:cubicBezTo>
                <a:lnTo>
                  <a:pt x="876300" y="246014"/>
                </a:ln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orma Livre: Forma 66">
            <a:extLst>
              <a:ext uri="{FF2B5EF4-FFF2-40B4-BE49-F238E27FC236}">
                <a16:creationId xmlns:a16="http://schemas.microsoft.com/office/drawing/2014/main" id="{3C458362-1EE2-4A49-912A-911B120D6D4B}"/>
              </a:ext>
            </a:extLst>
          </p:cNvPr>
          <p:cNvSpPr/>
          <p:nvPr/>
        </p:nvSpPr>
        <p:spPr>
          <a:xfrm rot="21190785">
            <a:off x="10067553" y="3352867"/>
            <a:ext cx="771525" cy="225490"/>
          </a:xfrm>
          <a:custGeom>
            <a:avLst/>
            <a:gdLst>
              <a:gd name="connsiteX0" fmla="*/ 0 w 771525"/>
              <a:gd name="connsiteY0" fmla="*/ 225490 h 225490"/>
              <a:gd name="connsiteX1" fmla="*/ 85725 w 771525"/>
              <a:gd name="connsiteY1" fmla="*/ 177865 h 225490"/>
              <a:gd name="connsiteX2" fmla="*/ 200025 w 771525"/>
              <a:gd name="connsiteY2" fmla="*/ 82615 h 225490"/>
              <a:gd name="connsiteX3" fmla="*/ 323850 w 771525"/>
              <a:gd name="connsiteY3" fmla="*/ 73090 h 225490"/>
              <a:gd name="connsiteX4" fmla="*/ 514350 w 771525"/>
              <a:gd name="connsiteY4" fmla="*/ 6415 h 225490"/>
              <a:gd name="connsiteX5" fmla="*/ 771525 w 771525"/>
              <a:gd name="connsiteY5" fmla="*/ 6415 h 22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25" h="225490">
                <a:moveTo>
                  <a:pt x="0" y="225490"/>
                </a:moveTo>
                <a:cubicBezTo>
                  <a:pt x="26194" y="213583"/>
                  <a:pt x="52388" y="201677"/>
                  <a:pt x="85725" y="177865"/>
                </a:cubicBezTo>
                <a:cubicBezTo>
                  <a:pt x="119062" y="154053"/>
                  <a:pt x="160338" y="100077"/>
                  <a:pt x="200025" y="82615"/>
                </a:cubicBezTo>
                <a:cubicBezTo>
                  <a:pt x="239713" y="65152"/>
                  <a:pt x="271463" y="85790"/>
                  <a:pt x="323850" y="73090"/>
                </a:cubicBezTo>
                <a:cubicBezTo>
                  <a:pt x="376238" y="60390"/>
                  <a:pt x="439738" y="17527"/>
                  <a:pt x="514350" y="6415"/>
                </a:cubicBezTo>
                <a:cubicBezTo>
                  <a:pt x="588962" y="-4697"/>
                  <a:pt x="680243" y="859"/>
                  <a:pt x="771525" y="6415"/>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tângulo 45">
            <a:extLst>
              <a:ext uri="{FF2B5EF4-FFF2-40B4-BE49-F238E27FC236}">
                <a16:creationId xmlns:a16="http://schemas.microsoft.com/office/drawing/2014/main" id="{AD6B4307-85BC-4338-91D6-E2100DE197C7}"/>
              </a:ext>
            </a:extLst>
          </p:cNvPr>
          <p:cNvSpPr/>
          <p:nvPr/>
        </p:nvSpPr>
        <p:spPr>
          <a:xfrm>
            <a:off x="1107399" y="5311367"/>
            <a:ext cx="400483" cy="314036"/>
          </a:xfrm>
          <a:prstGeom prst="rect">
            <a:avLst/>
          </a:prstGeom>
          <a:solidFill>
            <a:schemeClr val="accent4">
              <a:lumMod val="60000"/>
              <a:lumOff val="40000"/>
            </a:schemeClr>
          </a:solidFill>
          <a:ln w="12700" cap="flat">
            <a:solidFill>
              <a:schemeClr val="accent4">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 name="Retângulo 68">
            <a:extLst>
              <a:ext uri="{FF2B5EF4-FFF2-40B4-BE49-F238E27FC236}">
                <a16:creationId xmlns:a16="http://schemas.microsoft.com/office/drawing/2014/main" id="{EEC6C0BA-3CBB-4312-9E54-41078842066D}"/>
              </a:ext>
            </a:extLst>
          </p:cNvPr>
          <p:cNvSpPr/>
          <p:nvPr/>
        </p:nvSpPr>
        <p:spPr>
          <a:xfrm>
            <a:off x="1105738" y="5689840"/>
            <a:ext cx="400483" cy="314036"/>
          </a:xfrm>
          <a:prstGeom prst="rect">
            <a:avLst/>
          </a:prstGeom>
          <a:solidFill>
            <a:srgbClr val="C00000"/>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0" name="Retângulo 69">
            <a:extLst>
              <a:ext uri="{FF2B5EF4-FFF2-40B4-BE49-F238E27FC236}">
                <a16:creationId xmlns:a16="http://schemas.microsoft.com/office/drawing/2014/main" id="{0EC28978-9B33-4EAF-B00E-5F996DE7A8E5}"/>
              </a:ext>
            </a:extLst>
          </p:cNvPr>
          <p:cNvSpPr/>
          <p:nvPr/>
        </p:nvSpPr>
        <p:spPr>
          <a:xfrm>
            <a:off x="1105739" y="4932894"/>
            <a:ext cx="400483" cy="314036"/>
          </a:xfrm>
          <a:prstGeom prst="rect">
            <a:avLst/>
          </a:prstGeom>
          <a:solidFill>
            <a:schemeClr val="accent2">
              <a:lumMod val="5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2" name="CaixaDeTexto 51">
            <a:extLst>
              <a:ext uri="{FF2B5EF4-FFF2-40B4-BE49-F238E27FC236}">
                <a16:creationId xmlns:a16="http://schemas.microsoft.com/office/drawing/2014/main" id="{19CFE06D-0ADE-4164-A108-0B72E45DA30C}"/>
              </a:ext>
            </a:extLst>
          </p:cNvPr>
          <p:cNvSpPr txBox="1"/>
          <p:nvPr/>
        </p:nvSpPr>
        <p:spPr>
          <a:xfrm>
            <a:off x="1728725" y="4905247"/>
            <a:ext cx="20378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F8F8F8"/>
                </a:solidFill>
                <a:effectLst/>
                <a:uFillTx/>
                <a:latin typeface="+mn-lt"/>
                <a:ea typeface="+mn-ea"/>
                <a:cs typeface="+mn-cs"/>
                <a:sym typeface="Calibri"/>
              </a:rPr>
              <a:t>Dural sac spinal</a:t>
            </a:r>
            <a:endParaRPr kumimoji="0" lang="en-US" sz="1800" b="0" i="0" u="none" strike="noStrike" cap="none" spc="0" normalizeH="0" baseline="0" dirty="0">
              <a:ln>
                <a:noFill/>
              </a:ln>
              <a:solidFill>
                <a:srgbClr val="F8F8F8"/>
              </a:solidFill>
              <a:effectLst/>
              <a:uFillTx/>
              <a:latin typeface="+mn-lt"/>
              <a:ea typeface="+mn-ea"/>
              <a:cs typeface="+mn-cs"/>
              <a:sym typeface="Calibri"/>
            </a:endParaRPr>
          </a:p>
        </p:txBody>
      </p:sp>
      <p:sp>
        <p:nvSpPr>
          <p:cNvPr id="74" name="CaixaDeTexto 73">
            <a:extLst>
              <a:ext uri="{FF2B5EF4-FFF2-40B4-BE49-F238E27FC236}">
                <a16:creationId xmlns:a16="http://schemas.microsoft.com/office/drawing/2014/main" id="{956F9C15-444B-4FEF-9D13-8DF997F959DB}"/>
              </a:ext>
            </a:extLst>
          </p:cNvPr>
          <p:cNvSpPr txBox="1"/>
          <p:nvPr/>
        </p:nvSpPr>
        <p:spPr>
          <a:xfrm>
            <a:off x="1833030" y="5282872"/>
            <a:ext cx="20378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t-BR" dirty="0">
                <a:solidFill>
                  <a:srgbClr val="F8F8F8"/>
                </a:solidFill>
              </a:rPr>
              <a:t>S</a:t>
            </a:r>
            <a:r>
              <a:rPr kumimoji="0" lang="pt-BR" sz="1800" b="0" i="0" u="none" strike="noStrike" cap="none" spc="0" normalizeH="0" baseline="0" dirty="0">
                <a:ln>
                  <a:noFill/>
                </a:ln>
                <a:solidFill>
                  <a:srgbClr val="F8F8F8"/>
                </a:solidFill>
                <a:effectLst/>
                <a:uFillTx/>
                <a:latin typeface="+mn-lt"/>
                <a:ea typeface="+mn-ea"/>
                <a:cs typeface="+mn-cs"/>
                <a:sym typeface="Calibri"/>
              </a:rPr>
              <a:t>pinal Cord</a:t>
            </a:r>
            <a:endParaRPr kumimoji="0" lang="en-US" sz="1800" b="0" i="0" u="none" strike="noStrike" cap="none" spc="0" normalizeH="0" baseline="0" dirty="0">
              <a:ln>
                <a:noFill/>
              </a:ln>
              <a:solidFill>
                <a:srgbClr val="F8F8F8"/>
              </a:solidFill>
              <a:effectLst/>
              <a:uFillTx/>
              <a:latin typeface="+mn-lt"/>
              <a:ea typeface="+mn-ea"/>
              <a:cs typeface="+mn-cs"/>
              <a:sym typeface="Calibri"/>
            </a:endParaRPr>
          </a:p>
        </p:txBody>
      </p:sp>
      <p:sp>
        <p:nvSpPr>
          <p:cNvPr id="75" name="CaixaDeTexto 74">
            <a:extLst>
              <a:ext uri="{FF2B5EF4-FFF2-40B4-BE49-F238E27FC236}">
                <a16:creationId xmlns:a16="http://schemas.microsoft.com/office/drawing/2014/main" id="{E1E5C0AF-B031-4609-B19D-5DA7409CB09A}"/>
              </a:ext>
            </a:extLst>
          </p:cNvPr>
          <p:cNvSpPr txBox="1"/>
          <p:nvPr/>
        </p:nvSpPr>
        <p:spPr>
          <a:xfrm>
            <a:off x="1833029" y="5693266"/>
            <a:ext cx="20378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t-BR" dirty="0">
                <a:solidFill>
                  <a:srgbClr val="F8F8F8"/>
                </a:solidFill>
              </a:rPr>
              <a:t>Tumor</a:t>
            </a:r>
            <a:endParaRPr kumimoji="0" lang="en-US" sz="1800" b="0" i="0" u="none" strike="noStrike" cap="none" spc="0" normalizeH="0" baseline="0" dirty="0">
              <a:ln>
                <a:noFill/>
              </a:ln>
              <a:solidFill>
                <a:srgbClr val="F8F8F8"/>
              </a:solidFill>
              <a:effectLst/>
              <a:uFillTx/>
              <a:latin typeface="+mn-lt"/>
              <a:ea typeface="+mn-ea"/>
              <a:cs typeface="+mn-cs"/>
              <a:sym typeface="Calibri"/>
            </a:endParaRPr>
          </a:p>
        </p:txBody>
      </p:sp>
      <p:sp>
        <p:nvSpPr>
          <p:cNvPr id="4" name="Elipse 19">
            <a:extLst>
              <a:ext uri="{FF2B5EF4-FFF2-40B4-BE49-F238E27FC236}">
                <a16:creationId xmlns:a16="http://schemas.microsoft.com/office/drawing/2014/main" id="{FAD6DAA0-11D4-97D1-1426-3F317288F805}"/>
              </a:ext>
            </a:extLst>
          </p:cNvPr>
          <p:cNvSpPr/>
          <p:nvPr/>
        </p:nvSpPr>
        <p:spPr>
          <a:xfrm>
            <a:off x="9264530" y="3119196"/>
            <a:ext cx="932816" cy="5920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ipse 22">
            <a:extLst>
              <a:ext uri="{FF2B5EF4-FFF2-40B4-BE49-F238E27FC236}">
                <a16:creationId xmlns:a16="http://schemas.microsoft.com/office/drawing/2014/main" id="{0FC54B17-B764-4D6D-8A8B-32474CF1C996}"/>
              </a:ext>
            </a:extLst>
          </p:cNvPr>
          <p:cNvSpPr/>
          <p:nvPr/>
        </p:nvSpPr>
        <p:spPr>
          <a:xfrm rot="1094907">
            <a:off x="9410550" y="3193601"/>
            <a:ext cx="661484" cy="44035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4603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Retângulo 10"/>
          <p:cNvGrpSpPr/>
          <p:nvPr/>
        </p:nvGrpSpPr>
        <p:grpSpPr>
          <a:xfrm>
            <a:off x="274704" y="242404"/>
            <a:ext cx="11550151" cy="774205"/>
            <a:chOff x="0" y="0"/>
            <a:chExt cx="11550150" cy="774204"/>
          </a:xfrm>
        </p:grpSpPr>
        <p:sp>
          <p:nvSpPr>
            <p:cNvPr id="128" name="Rectangle"/>
            <p:cNvSpPr/>
            <p:nvPr/>
          </p:nvSpPr>
          <p:spPr>
            <a:xfrm>
              <a:off x="0" y="-1"/>
              <a:ext cx="11550151"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29" name="Introduction"/>
            <p:cNvSpPr txBox="1"/>
            <p:nvPr/>
          </p:nvSpPr>
          <p:spPr>
            <a:xfrm>
              <a:off x="52070" y="112434"/>
              <a:ext cx="11446011" cy="549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3600" b="1"/>
              </a:lvl1pPr>
            </a:lstStyle>
            <a:p>
              <a:r>
                <a:t>Introduction</a:t>
              </a:r>
            </a:p>
          </p:txBody>
        </p:sp>
      </p:grpSp>
      <p:sp>
        <p:nvSpPr>
          <p:cNvPr id="131" name="Text"/>
          <p:cNvSpPr txBox="1"/>
          <p:nvPr/>
        </p:nvSpPr>
        <p:spPr>
          <a:xfrm>
            <a:off x="5855122" y="3262456"/>
            <a:ext cx="481756" cy="333088"/>
          </a:xfrm>
          <a:prstGeom prst="rect">
            <a:avLst/>
          </a:prstGeom>
          <a:ln w="12700">
            <a:miter lim="400000"/>
          </a:ln>
        </p:spPr>
        <p:txBody>
          <a:bodyPr wrap="none" lIns="45719" rIns="45719">
            <a:spAutoFit/>
          </a:bodyPr>
          <a:lstStyle/>
          <a:p>
            <a:endParaRPr/>
          </a:p>
        </p:txBody>
      </p:sp>
      <p:sp>
        <p:nvSpPr>
          <p:cNvPr id="8" name="CaixaDeTexto 7">
            <a:extLst>
              <a:ext uri="{FF2B5EF4-FFF2-40B4-BE49-F238E27FC236}">
                <a16:creationId xmlns:a16="http://schemas.microsoft.com/office/drawing/2014/main" id="{062B6BC4-2A7E-48AC-859F-617552597748}"/>
              </a:ext>
            </a:extLst>
          </p:cNvPr>
          <p:cNvSpPr txBox="1"/>
          <p:nvPr/>
        </p:nvSpPr>
        <p:spPr>
          <a:xfrm>
            <a:off x="274703" y="1443841"/>
            <a:ext cx="11550153" cy="3231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473" indent="-180473" algn="just">
              <a:buSzPct val="100000"/>
              <a:buChar char="•"/>
              <a:defRPr>
                <a:solidFill>
                  <a:srgbClr val="FFFFFF"/>
                </a:solidFill>
              </a:defRPr>
            </a:pPr>
            <a:r>
              <a:rPr lang="en-US" sz="1700" dirty="0"/>
              <a:t>Although non-specific, MRI features can help radiologists provide a reasonable differential diagnosis for spinal neoplasms, favoring the most common hypotheses based on tumor location and appearance, or identifying radiological features that may point to a less common entity.   </a:t>
            </a:r>
          </a:p>
          <a:p>
            <a:pPr algn="just">
              <a:buSzPct val="100000"/>
              <a:defRPr>
                <a:solidFill>
                  <a:srgbClr val="FFFFFF"/>
                </a:solidFill>
              </a:defRPr>
            </a:pPr>
            <a:endParaRPr lang="en-US" sz="1700" dirty="0"/>
          </a:p>
          <a:p>
            <a:pPr marL="180473" indent="-180473" algn="just">
              <a:buSzPct val="100000"/>
              <a:buChar char="•"/>
              <a:defRPr>
                <a:solidFill>
                  <a:srgbClr val="FFFFFF"/>
                </a:solidFill>
              </a:defRPr>
            </a:pPr>
            <a:r>
              <a:rPr lang="en-US" sz="1700" dirty="0"/>
              <a:t>For this, a systematic analysis of MR images must be performed, and radiologists must be able to classify the lesion in its compartment of origin (i.e., intra x extradural), evaluate the morphology and extension of the lesions, signal intensity abnormalities, presence of enhancement after contrast medium administration and relationship with neighboring structures.  Furthermore, to assess the association with the presence of hemorrhage, cystic changes or calcifications and to correlate the findings with the patient's clinical context</a:t>
            </a:r>
          </a:p>
          <a:p>
            <a:pPr marL="180473" indent="-180473" algn="just">
              <a:buSzPct val="100000"/>
              <a:buChar char="•"/>
              <a:defRPr>
                <a:solidFill>
                  <a:srgbClr val="FFFFFF"/>
                </a:solidFill>
              </a:defRPr>
            </a:pPr>
            <a:endParaRPr lang="en-US" sz="1700" dirty="0"/>
          </a:p>
          <a:p>
            <a:pPr marL="180473" indent="-180473" algn="just">
              <a:buSzPct val="100000"/>
              <a:buChar char="•"/>
              <a:defRPr>
                <a:solidFill>
                  <a:srgbClr val="FFFFFF"/>
                </a:solidFill>
              </a:defRPr>
            </a:pPr>
            <a:r>
              <a:rPr lang="en-US" sz="1700" dirty="0"/>
              <a:t>The objective of this scientific poster is to illustrate the atypical presentation of spinal tumors and identify and describe possible tips for their recognition by imaging when possible.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p:cNvSpPr txBox="1"/>
          <p:nvPr/>
        </p:nvSpPr>
        <p:spPr>
          <a:xfrm>
            <a:off x="5873595" y="3488805"/>
            <a:ext cx="92396" cy="430887"/>
          </a:xfrm>
          <a:prstGeom prst="rect">
            <a:avLst/>
          </a:prstGeom>
          <a:ln w="12700">
            <a:miter lim="400000"/>
          </a:ln>
        </p:spPr>
        <p:txBody>
          <a:bodyPr wrap="none" lIns="45719" rIns="45719">
            <a:spAutoFit/>
          </a:bodyPr>
          <a:lstStyle/>
          <a:p>
            <a:endParaRPr sz="2200"/>
          </a:p>
        </p:txBody>
      </p:sp>
      <p:sp>
        <p:nvSpPr>
          <p:cNvPr id="9" name="Retângulo 11">
            <a:extLst>
              <a:ext uri="{FF2B5EF4-FFF2-40B4-BE49-F238E27FC236}">
                <a16:creationId xmlns:a16="http://schemas.microsoft.com/office/drawing/2014/main" id="{54445E20-9816-4645-8690-DF90ED70094D}"/>
              </a:ext>
            </a:extLst>
          </p:cNvPr>
          <p:cNvSpPr/>
          <p:nvPr/>
        </p:nvSpPr>
        <p:spPr>
          <a:xfrm>
            <a:off x="264879" y="1206957"/>
            <a:ext cx="11803324" cy="774205"/>
          </a:xfrm>
          <a:prstGeom prst="rect">
            <a:avLst/>
          </a:prstGeom>
          <a:solidFill>
            <a:srgbClr val="F8F8F8"/>
          </a:solidFill>
          <a:ln w="12700">
            <a:solidFill>
              <a:srgbClr val="FFFFFF"/>
            </a:solidFill>
            <a:miter/>
          </a:ln>
        </p:spPr>
        <p:txBody>
          <a:bodyPr lIns="45719" rIns="45719" anchor="ctr"/>
          <a:lstStyle/>
          <a:p>
            <a:pPr>
              <a:defRPr sz="3600" b="1"/>
            </a:pPr>
            <a:endParaRPr sz="2200"/>
          </a:p>
        </p:txBody>
      </p:sp>
      <p:sp>
        <p:nvSpPr>
          <p:cNvPr id="10" name="CaixaDeTexto 10">
            <a:extLst>
              <a:ext uri="{FF2B5EF4-FFF2-40B4-BE49-F238E27FC236}">
                <a16:creationId xmlns:a16="http://schemas.microsoft.com/office/drawing/2014/main" id="{98F7D51F-E8BA-45FD-8FE1-1B3D0CE35E08}"/>
              </a:ext>
            </a:extLst>
          </p:cNvPr>
          <p:cNvSpPr txBox="1"/>
          <p:nvPr/>
        </p:nvSpPr>
        <p:spPr>
          <a:xfrm>
            <a:off x="366531" y="1273016"/>
            <a:ext cx="11483011" cy="430887"/>
          </a:xfrm>
          <a:prstGeom prst="rect">
            <a:avLst/>
          </a:prstGeom>
          <a:ln>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400"/>
              </a:spcBef>
              <a:defRPr sz="2800" b="1">
                <a:solidFill>
                  <a:srgbClr val="FF0000"/>
                </a:solidFill>
              </a:defRPr>
            </a:pPr>
            <a:r>
              <a:rPr sz="2200" dirty="0"/>
              <a:t>INTRA</a:t>
            </a:r>
            <a:r>
              <a:rPr sz="2200" dirty="0">
                <a:solidFill>
                  <a:srgbClr val="000000"/>
                </a:solidFill>
              </a:rPr>
              <a:t>medullary tumors that are typically </a:t>
            </a:r>
            <a:r>
              <a:rPr sz="2200" dirty="0"/>
              <a:t>EXTRA</a:t>
            </a:r>
            <a:r>
              <a:rPr sz="2200" dirty="0">
                <a:solidFill>
                  <a:srgbClr val="000000"/>
                </a:solidFill>
              </a:rPr>
              <a:t>medullary</a:t>
            </a:r>
          </a:p>
        </p:txBody>
      </p:sp>
      <p:grpSp>
        <p:nvGrpSpPr>
          <p:cNvPr id="11" name="Retângulo 11">
            <a:extLst>
              <a:ext uri="{FF2B5EF4-FFF2-40B4-BE49-F238E27FC236}">
                <a16:creationId xmlns:a16="http://schemas.microsoft.com/office/drawing/2014/main" id="{26E8D215-9D9D-4E80-AB48-E92FC9E8145D}"/>
              </a:ext>
            </a:extLst>
          </p:cNvPr>
          <p:cNvGrpSpPr/>
          <p:nvPr/>
        </p:nvGrpSpPr>
        <p:grpSpPr>
          <a:xfrm>
            <a:off x="271314" y="2125115"/>
            <a:ext cx="11803326" cy="774208"/>
            <a:chOff x="-1" y="-1"/>
            <a:chExt cx="11803324" cy="774206"/>
          </a:xfrm>
        </p:grpSpPr>
        <p:sp>
          <p:nvSpPr>
            <p:cNvPr id="12" name="Rectangle">
              <a:extLst>
                <a:ext uri="{FF2B5EF4-FFF2-40B4-BE49-F238E27FC236}">
                  <a16:creationId xmlns:a16="http://schemas.microsoft.com/office/drawing/2014/main" id="{9BB466D7-E251-4792-A67A-E57E8CF681A4}"/>
                </a:ext>
              </a:extLst>
            </p:cNvPr>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sz="2200"/>
            </a:p>
          </p:txBody>
        </p:sp>
        <p:sp>
          <p:nvSpPr>
            <p:cNvPr id="13" name="INTRAmedullary metastases. These are more commonly found in BONE structures">
              <a:extLst>
                <a:ext uri="{FF2B5EF4-FFF2-40B4-BE49-F238E27FC236}">
                  <a16:creationId xmlns:a16="http://schemas.microsoft.com/office/drawing/2014/main" id="{11E43200-0056-4A27-AD2D-6C37831570BD}"/>
                </a:ext>
              </a:extLst>
            </p:cNvPr>
            <p:cNvSpPr txBox="1"/>
            <p:nvPr/>
          </p:nvSpPr>
          <p:spPr>
            <a:xfrm>
              <a:off x="52069" y="171661"/>
              <a:ext cx="11699183" cy="430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rPr sz="2200" dirty="0"/>
                <a:t>INTRA</a:t>
              </a:r>
              <a:r>
                <a:rPr sz="2200" dirty="0">
                  <a:solidFill>
                    <a:srgbClr val="000000"/>
                  </a:solidFill>
                </a:rPr>
                <a:t>medullary metastases. These are more commonly found in </a:t>
              </a:r>
              <a:r>
                <a:rPr sz="2200" dirty="0"/>
                <a:t>BONE </a:t>
              </a:r>
              <a:r>
                <a:rPr sz="2200" dirty="0">
                  <a:solidFill>
                    <a:srgbClr val="000000"/>
                  </a:solidFill>
                </a:rPr>
                <a:t>structures</a:t>
              </a:r>
            </a:p>
          </p:txBody>
        </p:sp>
      </p:grpSp>
      <p:grpSp>
        <p:nvGrpSpPr>
          <p:cNvPr id="14" name="Retângulo 11">
            <a:extLst>
              <a:ext uri="{FF2B5EF4-FFF2-40B4-BE49-F238E27FC236}">
                <a16:creationId xmlns:a16="http://schemas.microsoft.com/office/drawing/2014/main" id="{78FBDD37-D4CC-4258-B0D6-187016514AE0}"/>
              </a:ext>
            </a:extLst>
          </p:cNvPr>
          <p:cNvGrpSpPr/>
          <p:nvPr/>
        </p:nvGrpSpPr>
        <p:grpSpPr>
          <a:xfrm>
            <a:off x="271314" y="3015503"/>
            <a:ext cx="11803326" cy="774208"/>
            <a:chOff x="-1" y="9235"/>
            <a:chExt cx="11803324" cy="774206"/>
          </a:xfrm>
        </p:grpSpPr>
        <p:sp>
          <p:nvSpPr>
            <p:cNvPr id="15" name="Rectangle">
              <a:extLst>
                <a:ext uri="{FF2B5EF4-FFF2-40B4-BE49-F238E27FC236}">
                  <a16:creationId xmlns:a16="http://schemas.microsoft.com/office/drawing/2014/main" id="{E58BD64B-F2DB-46C9-8230-3E36A769035F}"/>
                </a:ext>
              </a:extLst>
            </p:cNvPr>
            <p:cNvSpPr/>
            <p:nvPr/>
          </p:nvSpPr>
          <p:spPr>
            <a:xfrm>
              <a:off x="-1" y="9235"/>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sz="2200"/>
            </a:p>
          </p:txBody>
        </p:sp>
        <p:sp>
          <p:nvSpPr>
            <p:cNvPr id="16" name="GIANT tumors that are generally smaller and without bone involvement">
              <a:extLst>
                <a:ext uri="{FF2B5EF4-FFF2-40B4-BE49-F238E27FC236}">
                  <a16:creationId xmlns:a16="http://schemas.microsoft.com/office/drawing/2014/main" id="{B203EE6C-43AA-4071-ACDB-5DF8FAD4D063}"/>
                </a:ext>
              </a:extLst>
            </p:cNvPr>
            <p:cNvSpPr txBox="1"/>
            <p:nvPr/>
          </p:nvSpPr>
          <p:spPr>
            <a:xfrm>
              <a:off x="52069" y="180897"/>
              <a:ext cx="11699183" cy="430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rPr sz="2200" dirty="0"/>
                <a:t>GIANT</a:t>
              </a:r>
              <a:r>
                <a:rPr sz="2200" dirty="0">
                  <a:solidFill>
                    <a:srgbClr val="FFFFFF"/>
                  </a:solidFill>
                </a:rPr>
                <a:t> </a:t>
              </a:r>
              <a:r>
                <a:rPr sz="2200" dirty="0">
                  <a:solidFill>
                    <a:srgbClr val="000000"/>
                  </a:solidFill>
                </a:rPr>
                <a:t>tumors that are generally </a:t>
              </a:r>
              <a:r>
                <a:rPr sz="2200" dirty="0"/>
                <a:t>smaller</a:t>
              </a:r>
              <a:r>
                <a:rPr sz="2200" dirty="0">
                  <a:solidFill>
                    <a:srgbClr val="FFFFFF"/>
                  </a:solidFill>
                </a:rPr>
                <a:t> </a:t>
              </a:r>
              <a:r>
                <a:rPr sz="2200" dirty="0">
                  <a:solidFill>
                    <a:srgbClr val="000000"/>
                  </a:solidFill>
                </a:rPr>
                <a:t>and without </a:t>
              </a:r>
              <a:r>
                <a:rPr sz="2200" dirty="0"/>
                <a:t>bone</a:t>
              </a:r>
              <a:r>
                <a:rPr sz="2200" dirty="0">
                  <a:solidFill>
                    <a:srgbClr val="FFFFFF"/>
                  </a:solidFill>
                </a:rPr>
                <a:t> </a:t>
              </a:r>
              <a:r>
                <a:rPr sz="2200" dirty="0">
                  <a:solidFill>
                    <a:srgbClr val="000000"/>
                  </a:solidFill>
                </a:rPr>
                <a:t>involvement</a:t>
              </a:r>
            </a:p>
          </p:txBody>
        </p:sp>
      </p:grpSp>
      <p:grpSp>
        <p:nvGrpSpPr>
          <p:cNvPr id="17" name="Retângulo 11">
            <a:extLst>
              <a:ext uri="{FF2B5EF4-FFF2-40B4-BE49-F238E27FC236}">
                <a16:creationId xmlns:a16="http://schemas.microsoft.com/office/drawing/2014/main" id="{DB8E79AF-83B9-4DB6-9F93-2D3E62303907}"/>
              </a:ext>
            </a:extLst>
          </p:cNvPr>
          <p:cNvGrpSpPr/>
          <p:nvPr/>
        </p:nvGrpSpPr>
        <p:grpSpPr>
          <a:xfrm>
            <a:off x="271314" y="3918402"/>
            <a:ext cx="11803326" cy="774208"/>
            <a:chOff x="-1" y="-1"/>
            <a:chExt cx="11803324" cy="774206"/>
          </a:xfrm>
        </p:grpSpPr>
        <p:sp>
          <p:nvSpPr>
            <p:cNvPr id="18" name="Rectangle">
              <a:extLst>
                <a:ext uri="{FF2B5EF4-FFF2-40B4-BE49-F238E27FC236}">
                  <a16:creationId xmlns:a16="http://schemas.microsoft.com/office/drawing/2014/main" id="{D5FEF172-9C7A-4724-8E97-203DEF818E7F}"/>
                </a:ext>
              </a:extLst>
            </p:cNvPr>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sz="2200"/>
            </a:p>
          </p:txBody>
        </p:sp>
        <p:sp>
          <p:nvSpPr>
            <p:cNvPr id="19" name="Spinal astrocytomas exhibiting heterogeneous signal and cystic component. Emblematic findings that are usually observed in ependymomas.">
              <a:extLst>
                <a:ext uri="{FF2B5EF4-FFF2-40B4-BE49-F238E27FC236}">
                  <a16:creationId xmlns:a16="http://schemas.microsoft.com/office/drawing/2014/main" id="{C0C48B34-2DEE-45A2-8E4A-3F3CCF707084}"/>
                </a:ext>
              </a:extLst>
            </p:cNvPr>
            <p:cNvSpPr txBox="1"/>
            <p:nvPr/>
          </p:nvSpPr>
          <p:spPr>
            <a:xfrm>
              <a:off x="52069" y="171661"/>
              <a:ext cx="11699183" cy="430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rPr sz="2200" dirty="0"/>
                <a:t>Spinal astrocytomas exhibiting</a:t>
              </a:r>
              <a:r>
                <a:rPr sz="2200" dirty="0">
                  <a:solidFill>
                    <a:srgbClr val="FFFFFF"/>
                  </a:solidFill>
                </a:rPr>
                <a:t> </a:t>
              </a:r>
              <a:r>
                <a:rPr sz="2200" dirty="0">
                  <a:solidFill>
                    <a:srgbClr val="FF0000"/>
                  </a:solidFill>
                </a:rPr>
                <a:t>heterogeneous</a:t>
              </a:r>
              <a:r>
                <a:rPr sz="2200" dirty="0">
                  <a:solidFill>
                    <a:srgbClr val="FFFFFF"/>
                  </a:solidFill>
                </a:rPr>
                <a:t> </a:t>
              </a:r>
              <a:r>
                <a:rPr sz="2200" dirty="0"/>
                <a:t>signal and </a:t>
              </a:r>
              <a:r>
                <a:rPr sz="2200" dirty="0">
                  <a:solidFill>
                    <a:srgbClr val="FF0000"/>
                  </a:solidFill>
                </a:rPr>
                <a:t>cystic</a:t>
              </a:r>
              <a:r>
                <a:rPr sz="2200" dirty="0">
                  <a:solidFill>
                    <a:srgbClr val="FFFFFF"/>
                  </a:solidFill>
                </a:rPr>
                <a:t> </a:t>
              </a:r>
              <a:r>
                <a:rPr sz="2200" dirty="0"/>
                <a:t>component. </a:t>
              </a:r>
              <a:endParaRPr sz="2200" dirty="0">
                <a:solidFill>
                  <a:srgbClr val="FFFFFF"/>
                </a:solidFill>
              </a:endParaRPr>
            </a:p>
          </p:txBody>
        </p:sp>
      </p:grpSp>
      <p:grpSp>
        <p:nvGrpSpPr>
          <p:cNvPr id="20" name="Retângulo 11">
            <a:extLst>
              <a:ext uri="{FF2B5EF4-FFF2-40B4-BE49-F238E27FC236}">
                <a16:creationId xmlns:a16="http://schemas.microsoft.com/office/drawing/2014/main" id="{44B97390-8000-48EB-B015-CBC6B3BB25FD}"/>
              </a:ext>
            </a:extLst>
          </p:cNvPr>
          <p:cNvGrpSpPr/>
          <p:nvPr/>
        </p:nvGrpSpPr>
        <p:grpSpPr>
          <a:xfrm>
            <a:off x="271314" y="4829627"/>
            <a:ext cx="11803326" cy="780432"/>
            <a:chOff x="45633" y="-1"/>
            <a:chExt cx="11803324" cy="780430"/>
          </a:xfrm>
        </p:grpSpPr>
        <p:sp>
          <p:nvSpPr>
            <p:cNvPr id="21" name="Rectangle">
              <a:extLst>
                <a:ext uri="{FF2B5EF4-FFF2-40B4-BE49-F238E27FC236}">
                  <a16:creationId xmlns:a16="http://schemas.microsoft.com/office/drawing/2014/main" id="{4192A4F7-848B-4608-A664-A80DF286720F}"/>
                </a:ext>
              </a:extLst>
            </p:cNvPr>
            <p:cNvSpPr/>
            <p:nvPr/>
          </p:nvSpPr>
          <p:spPr>
            <a:xfrm>
              <a:off x="45633"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sz="2400" b="1">
                  <a:solidFill>
                    <a:srgbClr val="E7E6E6"/>
                  </a:solidFill>
                </a:defRPr>
              </a:pPr>
              <a:endParaRPr sz="2200"/>
            </a:p>
          </p:txBody>
        </p:sp>
        <p:sp>
          <p:nvSpPr>
            <p:cNvPr id="22" name="Typically involves long segments, have eccentric location and patchy enhancement">
              <a:extLst>
                <a:ext uri="{FF2B5EF4-FFF2-40B4-BE49-F238E27FC236}">
                  <a16:creationId xmlns:a16="http://schemas.microsoft.com/office/drawing/2014/main" id="{ABCFAB95-45E7-4842-BEBD-EC2F6784E805}"/>
                </a:ext>
              </a:extLst>
            </p:cNvPr>
            <p:cNvSpPr txBox="1"/>
            <p:nvPr/>
          </p:nvSpPr>
          <p:spPr>
            <a:xfrm>
              <a:off x="52069" y="10992"/>
              <a:ext cx="11699183" cy="769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rPr lang="pt-BR" sz="2200" dirty="0"/>
                <a:t>Intramedullary tumors that t</a:t>
              </a:r>
              <a:r>
                <a:rPr sz="2200" dirty="0"/>
                <a:t>ypically involve </a:t>
              </a:r>
              <a:r>
                <a:rPr sz="2200" dirty="0">
                  <a:solidFill>
                    <a:srgbClr val="FF0000"/>
                  </a:solidFill>
                </a:rPr>
                <a:t>long</a:t>
              </a:r>
              <a:r>
                <a:rPr sz="2200" dirty="0">
                  <a:solidFill>
                    <a:srgbClr val="E7E6E6"/>
                  </a:solidFill>
                </a:rPr>
                <a:t> </a:t>
              </a:r>
              <a:r>
                <a:rPr sz="2200" dirty="0"/>
                <a:t>segments, have </a:t>
              </a:r>
              <a:r>
                <a:rPr sz="2200" dirty="0">
                  <a:solidFill>
                    <a:srgbClr val="FF0000"/>
                  </a:solidFill>
                </a:rPr>
                <a:t>eccentric</a:t>
              </a:r>
              <a:r>
                <a:rPr sz="2200" dirty="0">
                  <a:solidFill>
                    <a:srgbClr val="E7E6E6"/>
                  </a:solidFill>
                </a:rPr>
                <a:t> </a:t>
              </a:r>
              <a:r>
                <a:rPr sz="2200" dirty="0"/>
                <a:t>location and patchy </a:t>
              </a:r>
              <a:r>
                <a:rPr sz="2200" dirty="0">
                  <a:solidFill>
                    <a:srgbClr val="FF0000"/>
                  </a:solidFill>
                </a:rPr>
                <a:t>enhancement</a:t>
              </a:r>
            </a:p>
          </p:txBody>
        </p:sp>
      </p:grpSp>
      <p:grpSp>
        <p:nvGrpSpPr>
          <p:cNvPr id="23" name="Retângulo 11">
            <a:extLst>
              <a:ext uri="{FF2B5EF4-FFF2-40B4-BE49-F238E27FC236}">
                <a16:creationId xmlns:a16="http://schemas.microsoft.com/office/drawing/2014/main" id="{F640C568-D7D5-4053-9805-6002373EED90}"/>
              </a:ext>
            </a:extLst>
          </p:cNvPr>
          <p:cNvGrpSpPr/>
          <p:nvPr/>
        </p:nvGrpSpPr>
        <p:grpSpPr>
          <a:xfrm>
            <a:off x="264879" y="5730517"/>
            <a:ext cx="11809761" cy="774208"/>
            <a:chOff x="0" y="-19378"/>
            <a:chExt cx="11803324" cy="774206"/>
          </a:xfrm>
        </p:grpSpPr>
        <p:sp>
          <p:nvSpPr>
            <p:cNvPr id="24" name="Rectangle">
              <a:extLst>
                <a:ext uri="{FF2B5EF4-FFF2-40B4-BE49-F238E27FC236}">
                  <a16:creationId xmlns:a16="http://schemas.microsoft.com/office/drawing/2014/main" id="{C153A8B0-054B-4479-9E3B-61138B27EBC0}"/>
                </a:ext>
              </a:extLst>
            </p:cNvPr>
            <p:cNvSpPr/>
            <p:nvPr/>
          </p:nvSpPr>
          <p:spPr>
            <a:xfrm>
              <a:off x="0" y="-19378"/>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sz="2200"/>
            </a:p>
          </p:txBody>
        </p:sp>
        <p:sp>
          <p:nvSpPr>
            <p:cNvPr id="25" name="Habitually involves bone structures">
              <a:extLst>
                <a:ext uri="{FF2B5EF4-FFF2-40B4-BE49-F238E27FC236}">
                  <a16:creationId xmlns:a16="http://schemas.microsoft.com/office/drawing/2014/main" id="{638BB667-73A5-419C-AAED-5E29EC11B089}"/>
                </a:ext>
              </a:extLst>
            </p:cNvPr>
            <p:cNvSpPr txBox="1"/>
            <p:nvPr/>
          </p:nvSpPr>
          <p:spPr>
            <a:xfrm>
              <a:off x="52071" y="124575"/>
              <a:ext cx="11699183" cy="430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pPr>
              <a:r>
                <a:rPr lang="pt-BR" sz="2200" dirty="0"/>
                <a:t>Intradural Lesions that h</a:t>
              </a:r>
              <a:r>
                <a:rPr sz="2200" dirty="0"/>
                <a:t>abitually involve </a:t>
              </a:r>
              <a:r>
                <a:rPr sz="2200" dirty="0">
                  <a:solidFill>
                    <a:srgbClr val="FF0000"/>
                  </a:solidFill>
                </a:rPr>
                <a:t>bone</a:t>
              </a:r>
              <a:r>
                <a:rPr sz="2200" dirty="0">
                  <a:solidFill>
                    <a:srgbClr val="FFFFFF"/>
                  </a:solidFill>
                </a:rPr>
                <a:t> </a:t>
              </a:r>
              <a:r>
                <a:rPr sz="2200" dirty="0"/>
                <a:t>structures</a:t>
              </a:r>
            </a:p>
          </p:txBody>
        </p:sp>
      </p:grpSp>
      <p:sp>
        <p:nvSpPr>
          <p:cNvPr id="26" name="CaixaDeTexto 25">
            <a:extLst>
              <a:ext uri="{FF2B5EF4-FFF2-40B4-BE49-F238E27FC236}">
                <a16:creationId xmlns:a16="http://schemas.microsoft.com/office/drawing/2014/main" id="{8C27A2BF-3AB1-411F-97A2-8C0A2F6528F8}"/>
              </a:ext>
            </a:extLst>
          </p:cNvPr>
          <p:cNvSpPr txBox="1"/>
          <p:nvPr/>
        </p:nvSpPr>
        <p:spPr>
          <a:xfrm>
            <a:off x="225679" y="353275"/>
            <a:ext cx="60960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1" dirty="0">
                <a:solidFill>
                  <a:srgbClr val="F8F8F8"/>
                </a:solidFill>
              </a:rPr>
              <a:t>Atypical presentations </a:t>
            </a:r>
          </a:p>
        </p:txBody>
      </p:sp>
      <p:pic>
        <p:nvPicPr>
          <p:cNvPr id="27" name="Imagem 26" descr="Forma&#10;&#10;Descrição gerada automaticamente">
            <a:extLst>
              <a:ext uri="{FF2B5EF4-FFF2-40B4-BE49-F238E27FC236}">
                <a16:creationId xmlns:a16="http://schemas.microsoft.com/office/drawing/2014/main" id="{5CF850A3-C592-4850-8246-18CD5D66EC2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200" b="95600" l="10000" r="90000">
                        <a14:foregroundMark x1="45500" y1="43067" x2="45500" y2="43067"/>
                        <a14:foregroundMark x1="43700" y1="46000" x2="43700" y2="46000"/>
                        <a14:foregroundMark x1="42600" y1="45600" x2="42600" y2="45600"/>
                        <a14:foregroundMark x1="43300" y1="45600" x2="43300" y2="45600"/>
                        <a14:foregroundMark x1="44000" y1="45600" x2="44000" y2="45600"/>
                        <a14:foregroundMark x1="41100" y1="46533" x2="41100" y2="46533"/>
                        <a14:foregroundMark x1="41100" y1="42133" x2="41100" y2="42133"/>
                        <a14:foregroundMark x1="37400" y1="36267" x2="37400" y2="36267"/>
                        <a14:foregroundMark x1="46300" y1="6800" x2="46300" y2="6800"/>
                        <a14:foregroundMark x1="49600" y1="1333" x2="49600" y2="1333"/>
                        <a14:foregroundMark x1="45500" y1="40667" x2="45500" y2="40667"/>
                        <a14:foregroundMark x1="52100" y1="70533" x2="52100" y2="70533"/>
                        <a14:foregroundMark x1="46300" y1="70533" x2="46300" y2="70533"/>
                        <a14:foregroundMark x1="52500" y1="93200" x2="52500" y2="93200"/>
                        <a14:foregroundMark x1="47000" y1="92667" x2="47000" y2="92667"/>
                        <a14:foregroundMark x1="45500" y1="95600" x2="45500" y2="95600"/>
                      </a14:backgroundRemoval>
                    </a14:imgEffect>
                  </a14:imgLayer>
                </a14:imgProps>
              </a:ext>
              <a:ext uri="{28A0092B-C50C-407E-A947-70E740481C1C}">
                <a14:useLocalDpi xmlns:a14="http://schemas.microsoft.com/office/drawing/2010/main" val="0"/>
              </a:ext>
            </a:extLst>
          </a:blip>
          <a:stretch>
            <a:fillRect/>
          </a:stretch>
        </p:blipFill>
        <p:spPr>
          <a:xfrm>
            <a:off x="3524285" y="167041"/>
            <a:ext cx="1158552" cy="868914"/>
          </a:xfrm>
          <a:prstGeom prst="rect">
            <a:avLst/>
          </a:prstGeom>
        </p:spPr>
      </p:pic>
    </p:spTree>
    <p:extLst>
      <p:ext uri="{BB962C8B-B14F-4D97-AF65-F5344CB8AC3E}">
        <p14:creationId xmlns:p14="http://schemas.microsoft.com/office/powerpoint/2010/main" val="9171824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94243AE8-DBBC-40B1-BE42-010F5CACBCB5}"/>
              </a:ext>
            </a:extLst>
          </p:cNvPr>
          <p:cNvSpPr/>
          <p:nvPr/>
        </p:nvSpPr>
        <p:spPr>
          <a:xfrm>
            <a:off x="1055901" y="5780184"/>
            <a:ext cx="5155074" cy="840172"/>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4" name="Retângulo 11"/>
          <p:cNvSpPr/>
          <p:nvPr/>
        </p:nvSpPr>
        <p:spPr>
          <a:xfrm>
            <a:off x="143512" y="119919"/>
            <a:ext cx="11803324" cy="774205"/>
          </a:xfrm>
          <a:prstGeom prst="rect">
            <a:avLst/>
          </a:prstGeom>
          <a:solidFill>
            <a:srgbClr val="F8F8F8"/>
          </a:solidFill>
          <a:ln w="12700">
            <a:solidFill>
              <a:srgbClr val="FFFFFF"/>
            </a:solidFill>
            <a:miter/>
          </a:ln>
        </p:spPr>
        <p:txBody>
          <a:bodyPr lIns="45719" rIns="45719" anchor="ctr"/>
          <a:lstStyle/>
          <a:p>
            <a:pPr>
              <a:defRPr sz="3600" b="1"/>
            </a:pPr>
            <a:endParaRPr/>
          </a:p>
        </p:txBody>
      </p:sp>
      <p:pic>
        <p:nvPicPr>
          <p:cNvPr id="135" name="Imagem 63" descr="Imagem 63"/>
          <p:cNvPicPr>
            <a:picLocks noChangeAspect="1"/>
          </p:cNvPicPr>
          <p:nvPr/>
        </p:nvPicPr>
        <p:blipFill>
          <a:blip r:embed="rId2"/>
          <a:srcRect l="7585" t="18131" r="9655" b="6"/>
          <a:stretch>
            <a:fillRect/>
          </a:stretch>
        </p:blipFill>
        <p:spPr>
          <a:xfrm>
            <a:off x="6385529" y="4658234"/>
            <a:ext cx="1833961" cy="176688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3" y="0"/>
                  <a:pt x="0" y="4881"/>
                  <a:pt x="0" y="10902"/>
                </a:cubicBezTo>
                <a:cubicBezTo>
                  <a:pt x="0" y="16214"/>
                  <a:pt x="3767" y="20632"/>
                  <a:pt x="8750" y="21600"/>
                </a:cubicBezTo>
                <a:lnTo>
                  <a:pt x="12850" y="21600"/>
                </a:lnTo>
                <a:cubicBezTo>
                  <a:pt x="17833" y="20632"/>
                  <a:pt x="21600" y="16214"/>
                  <a:pt x="21600" y="10902"/>
                </a:cubicBezTo>
                <a:cubicBezTo>
                  <a:pt x="21600" y="4881"/>
                  <a:pt x="16762" y="0"/>
                  <a:pt x="10798" y="0"/>
                </a:cubicBezTo>
                <a:close/>
              </a:path>
            </a:pathLst>
          </a:custGeom>
          <a:ln w="12700">
            <a:miter lim="400000"/>
          </a:ln>
        </p:spPr>
      </p:pic>
      <p:pic>
        <p:nvPicPr>
          <p:cNvPr id="136" name="Imagem 64" descr="Imagem 64"/>
          <p:cNvPicPr>
            <a:picLocks noChangeAspect="1"/>
          </p:cNvPicPr>
          <p:nvPr/>
        </p:nvPicPr>
        <p:blipFill>
          <a:blip r:embed="rId3"/>
          <a:srcRect l="8393" t="10379" r="10944" b="7978"/>
          <a:stretch>
            <a:fillRect/>
          </a:stretch>
        </p:blipFill>
        <p:spPr>
          <a:xfrm>
            <a:off x="10124806" y="4639176"/>
            <a:ext cx="1833960" cy="1783558"/>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3" y="0"/>
                  <a:pt x="0" y="4835"/>
                  <a:pt x="0" y="10800"/>
                </a:cubicBezTo>
                <a:cubicBezTo>
                  <a:pt x="0" y="16765"/>
                  <a:pt x="4833" y="21600"/>
                  <a:pt x="10798" y="21600"/>
                </a:cubicBezTo>
                <a:cubicBezTo>
                  <a:pt x="16762" y="21600"/>
                  <a:pt x="21600" y="16765"/>
                  <a:pt x="21600" y="10800"/>
                </a:cubicBezTo>
                <a:cubicBezTo>
                  <a:pt x="21600" y="4835"/>
                  <a:pt x="16762" y="0"/>
                  <a:pt x="10798" y="0"/>
                </a:cubicBezTo>
                <a:close/>
              </a:path>
            </a:pathLst>
          </a:custGeom>
          <a:ln w="12700">
            <a:miter lim="400000"/>
          </a:ln>
        </p:spPr>
      </p:pic>
      <p:pic>
        <p:nvPicPr>
          <p:cNvPr id="137" name="Imagem 65" descr="Imagem 65"/>
          <p:cNvPicPr>
            <a:picLocks noChangeAspect="1"/>
          </p:cNvPicPr>
          <p:nvPr/>
        </p:nvPicPr>
        <p:blipFill>
          <a:blip r:embed="rId4"/>
          <a:srcRect l="11000" t="25154" r="3936"/>
          <a:stretch>
            <a:fillRect/>
          </a:stretch>
        </p:blipFill>
        <p:spPr>
          <a:xfrm>
            <a:off x="8242225" y="4686796"/>
            <a:ext cx="1833960" cy="1625852"/>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3" y="0"/>
                  <a:pt x="0" y="5304"/>
                  <a:pt x="0" y="11847"/>
                </a:cubicBezTo>
                <a:cubicBezTo>
                  <a:pt x="0" y="15894"/>
                  <a:pt x="1855" y="19463"/>
                  <a:pt x="4679" y="21600"/>
                </a:cubicBezTo>
                <a:lnTo>
                  <a:pt x="16921" y="21600"/>
                </a:lnTo>
                <a:cubicBezTo>
                  <a:pt x="19745" y="19463"/>
                  <a:pt x="21600" y="15894"/>
                  <a:pt x="21600" y="11847"/>
                </a:cubicBezTo>
                <a:cubicBezTo>
                  <a:pt x="21600" y="5304"/>
                  <a:pt x="16762" y="0"/>
                  <a:pt x="10798" y="0"/>
                </a:cubicBezTo>
                <a:close/>
              </a:path>
            </a:pathLst>
          </a:custGeom>
          <a:ln w="12700">
            <a:miter lim="400000"/>
          </a:ln>
        </p:spPr>
      </p:pic>
      <p:pic>
        <p:nvPicPr>
          <p:cNvPr id="138" name="Imagem 67" descr="Imagem 67"/>
          <p:cNvPicPr>
            <a:picLocks noChangeAspect="1"/>
          </p:cNvPicPr>
          <p:nvPr/>
        </p:nvPicPr>
        <p:blipFill>
          <a:blip r:embed="rId5"/>
          <a:srcRect l="21173" t="5715" r="14469" b="14758"/>
          <a:stretch>
            <a:fillRect/>
          </a:stretch>
        </p:blipFill>
        <p:spPr>
          <a:xfrm>
            <a:off x="6326017" y="1603294"/>
            <a:ext cx="1699983" cy="3005934"/>
          </a:xfrm>
          <a:prstGeom prst="rect">
            <a:avLst/>
          </a:prstGeom>
          <a:ln w="12700">
            <a:miter lim="400000"/>
          </a:ln>
        </p:spPr>
      </p:pic>
      <p:pic>
        <p:nvPicPr>
          <p:cNvPr id="139" name="Imagem 77" descr="Imagem 77"/>
          <p:cNvPicPr>
            <a:picLocks noChangeAspect="1"/>
          </p:cNvPicPr>
          <p:nvPr/>
        </p:nvPicPr>
        <p:blipFill>
          <a:blip r:embed="rId6"/>
          <a:srcRect l="15643" t="6898" r="9757" b="14605"/>
          <a:stretch>
            <a:fillRect/>
          </a:stretch>
        </p:blipFill>
        <p:spPr>
          <a:xfrm>
            <a:off x="8152437" y="1607262"/>
            <a:ext cx="1833835" cy="2998142"/>
          </a:xfrm>
          <a:prstGeom prst="rect">
            <a:avLst/>
          </a:prstGeom>
          <a:ln w="12700">
            <a:miter lim="400000"/>
          </a:ln>
        </p:spPr>
      </p:pic>
      <p:pic>
        <p:nvPicPr>
          <p:cNvPr id="140" name="Imagem 78" descr="Imagem 78"/>
          <p:cNvPicPr>
            <a:picLocks noChangeAspect="1"/>
          </p:cNvPicPr>
          <p:nvPr/>
        </p:nvPicPr>
        <p:blipFill>
          <a:blip r:embed="rId7"/>
          <a:srcRect l="23334" t="6995" r="12028" b="13637"/>
          <a:stretch>
            <a:fillRect/>
          </a:stretch>
        </p:blipFill>
        <p:spPr>
          <a:xfrm>
            <a:off x="10113001" y="1589743"/>
            <a:ext cx="1699983" cy="3015660"/>
          </a:xfrm>
          <a:prstGeom prst="rect">
            <a:avLst/>
          </a:prstGeom>
          <a:ln w="12700">
            <a:miter lim="400000"/>
          </a:ln>
        </p:spPr>
      </p:pic>
      <p:grpSp>
        <p:nvGrpSpPr>
          <p:cNvPr id="143" name="Retângulo 79"/>
          <p:cNvGrpSpPr/>
          <p:nvPr/>
        </p:nvGrpSpPr>
        <p:grpSpPr>
          <a:xfrm>
            <a:off x="129557" y="968178"/>
            <a:ext cx="11803324" cy="529236"/>
            <a:chOff x="0" y="0"/>
            <a:chExt cx="11803322" cy="529234"/>
          </a:xfrm>
        </p:grpSpPr>
        <p:sp>
          <p:nvSpPr>
            <p:cNvPr id="141"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42" name="Intramedullary Schwannoma"/>
            <p:cNvSpPr txBox="1"/>
            <p:nvPr/>
          </p:nvSpPr>
          <p:spPr>
            <a:xfrm>
              <a:off x="55244" y="68382"/>
              <a:ext cx="11692833" cy="3924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Intramedullary Schwannoma</a:t>
              </a:r>
            </a:p>
          </p:txBody>
        </p:sp>
      </p:grpSp>
      <p:sp>
        <p:nvSpPr>
          <p:cNvPr id="144" name="CaixaDeTexto 10"/>
          <p:cNvSpPr txBox="1"/>
          <p:nvPr/>
        </p:nvSpPr>
        <p:spPr>
          <a:xfrm>
            <a:off x="245164" y="185978"/>
            <a:ext cx="11483011" cy="454284"/>
          </a:xfrm>
          <a:prstGeom prst="rect">
            <a:avLst/>
          </a:prstGeom>
          <a:ln>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400"/>
              </a:spcBef>
              <a:defRPr sz="2800" b="1">
                <a:solidFill>
                  <a:srgbClr val="FF0000"/>
                </a:solidFill>
              </a:defRPr>
            </a:pPr>
            <a:r>
              <a:rPr dirty="0"/>
              <a:t>INTRA</a:t>
            </a:r>
            <a:r>
              <a:rPr dirty="0">
                <a:solidFill>
                  <a:srgbClr val="000000"/>
                </a:solidFill>
              </a:rPr>
              <a:t>medullary tumors that are typically </a:t>
            </a:r>
            <a:r>
              <a:rPr dirty="0"/>
              <a:t>EXTRA</a:t>
            </a:r>
            <a:r>
              <a:rPr dirty="0">
                <a:solidFill>
                  <a:srgbClr val="000000"/>
                </a:solidFill>
              </a:rPr>
              <a:t>medullary</a:t>
            </a:r>
          </a:p>
        </p:txBody>
      </p:sp>
      <p:sp>
        <p:nvSpPr>
          <p:cNvPr id="145" name="Retângulo 23"/>
          <p:cNvSpPr/>
          <p:nvPr/>
        </p:nvSpPr>
        <p:spPr>
          <a:xfrm>
            <a:off x="6325727" y="1552257"/>
            <a:ext cx="5666957" cy="5185824"/>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sp>
        <p:nvSpPr>
          <p:cNvPr id="146" name="Text"/>
          <p:cNvSpPr txBox="1"/>
          <p:nvPr/>
        </p:nvSpPr>
        <p:spPr>
          <a:xfrm>
            <a:off x="5855122" y="3233881"/>
            <a:ext cx="481756" cy="333088"/>
          </a:xfrm>
          <a:prstGeom prst="rect">
            <a:avLst/>
          </a:prstGeom>
          <a:ln w="12700">
            <a:miter lim="400000"/>
          </a:ln>
        </p:spPr>
        <p:txBody>
          <a:bodyPr wrap="none" lIns="45719" rIns="45719">
            <a:spAutoFit/>
          </a:bodyPr>
          <a:lstStyle/>
          <a:p>
            <a:endParaRPr/>
          </a:p>
        </p:txBody>
      </p:sp>
      <p:sp>
        <p:nvSpPr>
          <p:cNvPr id="17" name="CaixaDeTexto 16">
            <a:extLst>
              <a:ext uri="{FF2B5EF4-FFF2-40B4-BE49-F238E27FC236}">
                <a16:creationId xmlns:a16="http://schemas.microsoft.com/office/drawing/2014/main" id="{FEA48895-DF93-432E-9016-C2EF60E812DE}"/>
              </a:ext>
            </a:extLst>
          </p:cNvPr>
          <p:cNvSpPr txBox="1"/>
          <p:nvPr/>
        </p:nvSpPr>
        <p:spPr>
          <a:xfrm>
            <a:off x="199945" y="1837226"/>
            <a:ext cx="5986770" cy="37087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473" indent="-180473" algn="just">
              <a:spcBef>
                <a:spcPts val="600"/>
              </a:spcBef>
              <a:buSzPct val="100000"/>
              <a:buChar char="•"/>
              <a:defRPr sz="1300">
                <a:solidFill>
                  <a:srgbClr val="FFFFFF"/>
                </a:solidFill>
              </a:defRPr>
            </a:pPr>
            <a:r>
              <a:rPr lang="en-US" sz="1400" dirty="0"/>
              <a:t>Most spinal schwannomas are intradural and extramedullary. Intramedullary Schwannomas  (IS) are rare, accounting for 1.1% of spinal schwannomas and 0.3% of intraspinal tumors.  The most common location of IS is cervical spine (63%), thoracic (26%) and lumbar (11%) levels [3]. </a:t>
            </a:r>
          </a:p>
          <a:p>
            <a:pPr marL="180473" indent="-180473" algn="just">
              <a:buSzPct val="100000"/>
              <a:buChar char="•"/>
              <a:defRPr sz="1300">
                <a:solidFill>
                  <a:srgbClr val="FFFFFF"/>
                </a:solidFill>
              </a:defRPr>
            </a:pPr>
            <a:endParaRPr lang="en-US" sz="1400" dirty="0"/>
          </a:p>
          <a:p>
            <a:pPr marL="180473" indent="-180473" algn="just">
              <a:buSzPct val="100000"/>
              <a:buChar char="•"/>
              <a:defRPr sz="1300">
                <a:solidFill>
                  <a:srgbClr val="FFFFFF"/>
                </a:solidFill>
              </a:defRPr>
            </a:pPr>
            <a:r>
              <a:rPr lang="en-US" sz="1400" dirty="0"/>
              <a:t>MRI features are not specific but IS are most commonly iso/hypointense on T1- weighted mages,  moderately hyperintense on T2-weighted images;  usually with intense contrast enhancement [4]. MR imaging signal intensity depends on different macroscopic features (solid or cystic components) or histological composition. (Fig. 1).</a:t>
            </a:r>
          </a:p>
          <a:p>
            <a:pPr algn="just">
              <a:buSzPct val="100000"/>
              <a:defRPr sz="1300">
                <a:solidFill>
                  <a:srgbClr val="FFFFFF"/>
                </a:solidFill>
              </a:defRPr>
            </a:pPr>
            <a:endParaRPr lang="en-US" sz="1400" dirty="0"/>
          </a:p>
          <a:p>
            <a:pPr marL="180473" indent="-180473" algn="just">
              <a:buSzPct val="100000"/>
              <a:buChar char="•"/>
              <a:defRPr sz="1300">
                <a:solidFill>
                  <a:srgbClr val="FFFFFF"/>
                </a:solidFill>
              </a:defRPr>
            </a:pPr>
            <a:r>
              <a:rPr lang="en-US" sz="1400" dirty="0"/>
              <a:t>More usually ISs are well marginated, and perilesional edema is moderate. Syringomyelia is not common.</a:t>
            </a:r>
          </a:p>
          <a:p>
            <a:pPr marL="180473" indent="-180473" algn="just">
              <a:buSzPct val="100000"/>
              <a:buChar char="•"/>
              <a:defRPr sz="1300">
                <a:solidFill>
                  <a:srgbClr val="FFFFFF"/>
                </a:solidFill>
              </a:defRPr>
            </a:pPr>
            <a:endParaRPr lang="en-US" sz="1400" dirty="0"/>
          </a:p>
          <a:p>
            <a:pPr marL="180473" indent="-180473" algn="just">
              <a:buSzPct val="100000"/>
              <a:buChar char="•"/>
              <a:defRPr sz="1300">
                <a:solidFill>
                  <a:srgbClr val="FFFFFF"/>
                </a:solidFill>
              </a:defRPr>
            </a:pPr>
            <a:r>
              <a:rPr lang="en-US" sz="1400" dirty="0"/>
              <a:t>Contrast-enhanced images help delineate the lesion and differentiate solid from cystic components, syringomyelia and oedema [5]. </a:t>
            </a:r>
          </a:p>
          <a:p>
            <a:pPr marL="180473" indent="-180473" algn="just">
              <a:buSzPct val="100000"/>
              <a:buChar char="•"/>
              <a:defRPr sz="1300" b="1">
                <a:solidFill>
                  <a:srgbClr val="FF3F40"/>
                </a:solidFill>
              </a:defRPr>
            </a:pPr>
            <a:endParaRPr lang="en-US" sz="1100" dirty="0"/>
          </a:p>
        </p:txBody>
      </p:sp>
      <p:sp>
        <p:nvSpPr>
          <p:cNvPr id="18" name="CaixaDeTexto 17">
            <a:extLst>
              <a:ext uri="{FF2B5EF4-FFF2-40B4-BE49-F238E27FC236}">
                <a16:creationId xmlns:a16="http://schemas.microsoft.com/office/drawing/2014/main" id="{7BAFD1FC-3BDD-46A4-96B9-7CBC7910DDF5}"/>
              </a:ext>
            </a:extLst>
          </p:cNvPr>
          <p:cNvSpPr txBox="1"/>
          <p:nvPr/>
        </p:nvSpPr>
        <p:spPr>
          <a:xfrm>
            <a:off x="1151043" y="5854021"/>
            <a:ext cx="486756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473" indent="-180473" algn="ctr">
              <a:buSzPct val="100000"/>
              <a:buChar char="•"/>
              <a:defRPr sz="1300" b="1">
                <a:solidFill>
                  <a:srgbClr val="FF3F40"/>
                </a:solidFill>
              </a:defRPr>
            </a:pPr>
            <a:r>
              <a:rPr lang="en-US" sz="1400" dirty="0"/>
              <a:t>Presence of predominant extramedullary component or intramedullary tumor continuity with a thickened spinal nerve root may suggest the diagnosis of IS. </a:t>
            </a:r>
          </a:p>
        </p:txBody>
      </p:sp>
      <p:pic>
        <p:nvPicPr>
          <p:cNvPr id="19" name="Picture 2" descr="Tip -">
            <a:extLst>
              <a:ext uri="{FF2B5EF4-FFF2-40B4-BE49-F238E27FC236}">
                <a16:creationId xmlns:a16="http://schemas.microsoft.com/office/drawing/2014/main" id="{1511F92D-12C9-4995-94E4-50AD6455A7F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86" t="16715" r="11514" b="17712"/>
          <a:stretch/>
        </p:blipFill>
        <p:spPr bwMode="auto">
          <a:xfrm>
            <a:off x="179742" y="5759555"/>
            <a:ext cx="1029409" cy="88397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de Seta Reta 4">
            <a:extLst>
              <a:ext uri="{FF2B5EF4-FFF2-40B4-BE49-F238E27FC236}">
                <a16:creationId xmlns:a16="http://schemas.microsoft.com/office/drawing/2014/main" id="{D8CC82A7-E3C2-4980-8866-96882560AAA7}"/>
              </a:ext>
            </a:extLst>
          </p:cNvPr>
          <p:cNvCxnSpPr/>
          <p:nvPr/>
        </p:nvCxnSpPr>
        <p:spPr>
          <a:xfrm flipH="1">
            <a:off x="7176008" y="2479675"/>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Conector de Seta Reta 21">
            <a:extLst>
              <a:ext uri="{FF2B5EF4-FFF2-40B4-BE49-F238E27FC236}">
                <a16:creationId xmlns:a16="http://schemas.microsoft.com/office/drawing/2014/main" id="{117AD573-B63C-405F-94CA-641C273BE4A6}"/>
              </a:ext>
            </a:extLst>
          </p:cNvPr>
          <p:cNvCxnSpPr/>
          <p:nvPr/>
        </p:nvCxnSpPr>
        <p:spPr>
          <a:xfrm flipH="1">
            <a:off x="7302445" y="2575397"/>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Conector de Seta Reta 22">
            <a:extLst>
              <a:ext uri="{FF2B5EF4-FFF2-40B4-BE49-F238E27FC236}">
                <a16:creationId xmlns:a16="http://schemas.microsoft.com/office/drawing/2014/main" id="{E5F44562-DECA-4997-9A2A-90AC07113389}"/>
              </a:ext>
            </a:extLst>
          </p:cNvPr>
          <p:cNvCxnSpPr/>
          <p:nvPr/>
        </p:nvCxnSpPr>
        <p:spPr>
          <a:xfrm flipH="1">
            <a:off x="11016026" y="2459716"/>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D9A98A33-AE7B-4A0C-8414-49FF7B2A3360}"/>
              </a:ext>
            </a:extLst>
          </p:cNvPr>
          <p:cNvCxnSpPr/>
          <p:nvPr/>
        </p:nvCxnSpPr>
        <p:spPr>
          <a:xfrm flipH="1">
            <a:off x="11105876" y="2567467"/>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Conector de Seta Reta 24">
            <a:extLst>
              <a:ext uri="{FF2B5EF4-FFF2-40B4-BE49-F238E27FC236}">
                <a16:creationId xmlns:a16="http://schemas.microsoft.com/office/drawing/2014/main" id="{B72EF2FC-2EE8-42D6-9758-42DE0BE192E3}"/>
              </a:ext>
            </a:extLst>
          </p:cNvPr>
          <p:cNvCxnSpPr/>
          <p:nvPr/>
        </p:nvCxnSpPr>
        <p:spPr>
          <a:xfrm flipH="1">
            <a:off x="7366411" y="4819755"/>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7" name="CaixaDeTexto 26">
            <a:extLst>
              <a:ext uri="{FF2B5EF4-FFF2-40B4-BE49-F238E27FC236}">
                <a16:creationId xmlns:a16="http://schemas.microsoft.com/office/drawing/2014/main" id="{D9D31E44-BC6E-4704-9EC1-31E3620438E9}"/>
              </a:ext>
            </a:extLst>
          </p:cNvPr>
          <p:cNvSpPr txBox="1"/>
          <p:nvPr/>
        </p:nvSpPr>
        <p:spPr>
          <a:xfrm>
            <a:off x="6385529" y="6414020"/>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dirty="0">
                <a:solidFill>
                  <a:srgbClr val="F8F8F8"/>
                </a:solidFill>
                <a:sym typeface="Helvetica Neue"/>
              </a:rPr>
              <a:t>Fig 1. Intramedullary Schwannoma</a:t>
            </a:r>
          </a:p>
          <a:p>
            <a:endParaRPr lang="en-US" sz="1200" dirty="0">
              <a:solidFill>
                <a:srgbClr val="F8F8F8"/>
              </a:solidFill>
            </a:endParaRPr>
          </a:p>
        </p:txBody>
      </p:sp>
    </p:spTree>
    <p:extLst>
      <p:ext uri="{BB962C8B-B14F-4D97-AF65-F5344CB8AC3E}">
        <p14:creationId xmlns:p14="http://schemas.microsoft.com/office/powerpoint/2010/main" val="30290638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tângulo 11"/>
          <p:cNvSpPr/>
          <p:nvPr/>
        </p:nvSpPr>
        <p:spPr>
          <a:xfrm>
            <a:off x="143512" y="119919"/>
            <a:ext cx="11803324" cy="774205"/>
          </a:xfrm>
          <a:prstGeom prst="rect">
            <a:avLst/>
          </a:prstGeom>
          <a:solidFill>
            <a:srgbClr val="F8F8F8"/>
          </a:solidFill>
          <a:ln w="12700">
            <a:solidFill>
              <a:srgbClr val="FFFFFF"/>
            </a:solidFill>
            <a:miter/>
          </a:ln>
        </p:spPr>
        <p:txBody>
          <a:bodyPr lIns="45719" rIns="45719" anchor="ctr"/>
          <a:lstStyle/>
          <a:p>
            <a:pPr>
              <a:defRPr sz="3600" b="1"/>
            </a:pPr>
            <a:endParaRPr/>
          </a:p>
        </p:txBody>
      </p:sp>
      <p:grpSp>
        <p:nvGrpSpPr>
          <p:cNvPr id="152" name="Retângulo 79"/>
          <p:cNvGrpSpPr/>
          <p:nvPr/>
        </p:nvGrpSpPr>
        <p:grpSpPr>
          <a:xfrm>
            <a:off x="129557" y="949128"/>
            <a:ext cx="11803324" cy="529236"/>
            <a:chOff x="0" y="0"/>
            <a:chExt cx="11803322" cy="529234"/>
          </a:xfrm>
        </p:grpSpPr>
        <p:sp>
          <p:nvSpPr>
            <p:cNvPr id="150"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sz="2400" b="1">
                  <a:solidFill>
                    <a:srgbClr val="FFFFFF"/>
                  </a:solidFill>
                </a:defRPr>
              </a:pPr>
              <a:endParaRPr/>
            </a:p>
          </p:txBody>
        </p:sp>
        <p:sp>
          <p:nvSpPr>
            <p:cNvPr id="151" name="Intramedullary Meningioma"/>
            <p:cNvSpPr txBox="1"/>
            <p:nvPr/>
          </p:nvSpPr>
          <p:spPr>
            <a:xfrm>
              <a:off x="55244" y="68382"/>
              <a:ext cx="11692833" cy="392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Intramedullary Meningioma</a:t>
              </a:r>
            </a:p>
          </p:txBody>
        </p:sp>
      </p:grpSp>
      <p:sp>
        <p:nvSpPr>
          <p:cNvPr id="153" name="CaixaDeTexto 10"/>
          <p:cNvSpPr txBox="1"/>
          <p:nvPr/>
        </p:nvSpPr>
        <p:spPr>
          <a:xfrm>
            <a:off x="245164" y="185978"/>
            <a:ext cx="11483011" cy="454284"/>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400"/>
              </a:spcBef>
              <a:defRPr sz="2800" b="1">
                <a:solidFill>
                  <a:srgbClr val="FF0000"/>
                </a:solidFill>
              </a:defRPr>
            </a:pPr>
            <a:r>
              <a:rPr dirty="0"/>
              <a:t>INTRA</a:t>
            </a:r>
            <a:r>
              <a:rPr dirty="0">
                <a:solidFill>
                  <a:srgbClr val="000000"/>
                </a:solidFill>
              </a:rPr>
              <a:t>medullary tumors that are typically </a:t>
            </a:r>
            <a:r>
              <a:rPr dirty="0"/>
              <a:t>EXTRA</a:t>
            </a:r>
            <a:r>
              <a:rPr dirty="0">
                <a:solidFill>
                  <a:srgbClr val="000000"/>
                </a:solidFill>
              </a:rPr>
              <a:t>medullary</a:t>
            </a:r>
          </a:p>
        </p:txBody>
      </p:sp>
      <p:sp>
        <p:nvSpPr>
          <p:cNvPr id="154" name="Retângulo 23"/>
          <p:cNvSpPr/>
          <p:nvPr/>
        </p:nvSpPr>
        <p:spPr>
          <a:xfrm>
            <a:off x="6458494" y="1537067"/>
            <a:ext cx="5488342" cy="5201014"/>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155" name="Imagem 13" descr="Imagem 13"/>
          <p:cNvPicPr>
            <a:picLocks noChangeAspect="1"/>
          </p:cNvPicPr>
          <p:nvPr/>
        </p:nvPicPr>
        <p:blipFill>
          <a:blip r:embed="rId2"/>
          <a:srcRect l="22479" t="713" r="7597"/>
          <a:stretch>
            <a:fillRect/>
          </a:stretch>
        </p:blipFill>
        <p:spPr>
          <a:xfrm>
            <a:off x="6533837" y="1594055"/>
            <a:ext cx="1594263" cy="3079787"/>
          </a:xfrm>
          <a:prstGeom prst="rect">
            <a:avLst/>
          </a:prstGeom>
          <a:ln w="12700">
            <a:miter lim="400000"/>
          </a:ln>
        </p:spPr>
      </p:pic>
      <p:pic>
        <p:nvPicPr>
          <p:cNvPr id="156" name="Imagem 14" descr="Imagem 14"/>
          <p:cNvPicPr>
            <a:picLocks noChangeAspect="1"/>
          </p:cNvPicPr>
          <p:nvPr/>
        </p:nvPicPr>
        <p:blipFill>
          <a:blip r:embed="rId3"/>
          <a:srcRect l="19688" t="1180" r="8963"/>
          <a:stretch>
            <a:fillRect/>
          </a:stretch>
        </p:blipFill>
        <p:spPr>
          <a:xfrm>
            <a:off x="8280213" y="1594056"/>
            <a:ext cx="1658187" cy="3065306"/>
          </a:xfrm>
          <a:prstGeom prst="rect">
            <a:avLst/>
          </a:prstGeom>
          <a:ln w="12700">
            <a:miter lim="400000"/>
          </a:ln>
        </p:spPr>
      </p:pic>
      <p:pic>
        <p:nvPicPr>
          <p:cNvPr id="157" name="Imagem 15" descr="Imagem 15"/>
          <p:cNvPicPr>
            <a:picLocks noChangeAspect="1"/>
          </p:cNvPicPr>
          <p:nvPr/>
        </p:nvPicPr>
        <p:blipFill>
          <a:blip r:embed="rId4"/>
          <a:srcRect l="16972" t="1180" r="11922"/>
          <a:stretch>
            <a:fillRect/>
          </a:stretch>
        </p:blipFill>
        <p:spPr>
          <a:xfrm>
            <a:off x="10090514" y="1594055"/>
            <a:ext cx="1784853" cy="3065308"/>
          </a:xfrm>
          <a:prstGeom prst="rect">
            <a:avLst/>
          </a:prstGeom>
          <a:ln w="12700">
            <a:miter lim="400000"/>
          </a:ln>
        </p:spPr>
      </p:pic>
      <p:pic>
        <p:nvPicPr>
          <p:cNvPr id="158" name="Imagem 16" descr="Imagem 16"/>
          <p:cNvPicPr>
            <a:picLocks noChangeAspect="1"/>
          </p:cNvPicPr>
          <p:nvPr/>
        </p:nvPicPr>
        <p:blipFill>
          <a:blip r:embed="rId5"/>
          <a:srcRect b="7"/>
          <a:stretch>
            <a:fillRect/>
          </a:stretch>
        </p:blipFill>
        <p:spPr>
          <a:xfrm>
            <a:off x="6458494" y="4657217"/>
            <a:ext cx="1907383" cy="18672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7"/>
                  <a:pt x="0" y="10802"/>
                </a:cubicBezTo>
                <a:cubicBezTo>
                  <a:pt x="0" y="16767"/>
                  <a:pt x="4835" y="21600"/>
                  <a:pt x="10800" y="21600"/>
                </a:cubicBezTo>
                <a:cubicBezTo>
                  <a:pt x="16765" y="21600"/>
                  <a:pt x="21600" y="16767"/>
                  <a:pt x="21600" y="10802"/>
                </a:cubicBezTo>
                <a:cubicBezTo>
                  <a:pt x="21600" y="4837"/>
                  <a:pt x="16765" y="0"/>
                  <a:pt x="10800" y="0"/>
                </a:cubicBezTo>
                <a:close/>
              </a:path>
            </a:pathLst>
          </a:custGeom>
          <a:ln w="12700">
            <a:miter lim="400000"/>
          </a:ln>
        </p:spPr>
      </p:pic>
      <p:pic>
        <p:nvPicPr>
          <p:cNvPr id="159" name="Imagem 17" descr="Imagem 17"/>
          <p:cNvPicPr>
            <a:picLocks noChangeAspect="1"/>
          </p:cNvPicPr>
          <p:nvPr/>
        </p:nvPicPr>
        <p:blipFill>
          <a:blip r:embed="rId6"/>
          <a:srcRect l="2138" r="5541"/>
          <a:stretch>
            <a:fillRect/>
          </a:stretch>
        </p:blipFill>
        <p:spPr>
          <a:xfrm>
            <a:off x="8219468" y="4627880"/>
            <a:ext cx="1907382" cy="17835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pic>
        <p:nvPicPr>
          <p:cNvPr id="160" name="Imagem 18" descr="Imagem 18"/>
          <p:cNvPicPr>
            <a:picLocks noChangeAspect="1"/>
          </p:cNvPicPr>
          <p:nvPr/>
        </p:nvPicPr>
        <p:blipFill>
          <a:blip r:embed="rId7"/>
          <a:srcRect/>
          <a:stretch>
            <a:fillRect/>
          </a:stretch>
        </p:blipFill>
        <p:spPr>
          <a:xfrm>
            <a:off x="9966245" y="4657217"/>
            <a:ext cx="1907383" cy="17835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6" name="CaixaDeTexto 15">
            <a:extLst>
              <a:ext uri="{FF2B5EF4-FFF2-40B4-BE49-F238E27FC236}">
                <a16:creationId xmlns:a16="http://schemas.microsoft.com/office/drawing/2014/main" id="{DB0141EA-BCE8-4574-A14A-C0D9C402A1C9}"/>
              </a:ext>
            </a:extLst>
          </p:cNvPr>
          <p:cNvSpPr txBox="1"/>
          <p:nvPr/>
        </p:nvSpPr>
        <p:spPr>
          <a:xfrm>
            <a:off x="297527" y="1779730"/>
            <a:ext cx="5951856" cy="32932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defRPr sz="1300">
                <a:solidFill>
                  <a:srgbClr val="FFFFFF"/>
                </a:solidFill>
              </a:defRPr>
            </a:pPr>
            <a:endParaRPr lang="en-US" dirty="0"/>
          </a:p>
          <a:p>
            <a:pPr marL="180473" indent="-180473" algn="just">
              <a:buSzPct val="100000"/>
              <a:buFontTx/>
              <a:buChar char="•"/>
              <a:defRPr sz="1300">
                <a:solidFill>
                  <a:srgbClr val="FFFFFF"/>
                </a:solidFill>
              </a:defRPr>
            </a:pPr>
            <a:r>
              <a:rPr lang="en-US" sz="1400" dirty="0">
                <a:solidFill>
                  <a:srgbClr val="FFFFFF"/>
                </a:solidFill>
              </a:rPr>
              <a:t>Typical spinal meningiomas are intradural-extramedullary lesions with or without extradural extension, most frequently located in the thoracic spine [6]. </a:t>
            </a:r>
          </a:p>
          <a:p>
            <a:pPr marL="180473" indent="-180473" algn="just">
              <a:buSzPct val="100000"/>
              <a:buFontTx/>
              <a:buChar char="•"/>
              <a:defRPr sz="1300">
                <a:solidFill>
                  <a:srgbClr val="FFFFFF"/>
                </a:solidFill>
              </a:defRPr>
            </a:pPr>
            <a:endParaRPr lang="en-US" sz="1400" dirty="0">
              <a:solidFill>
                <a:srgbClr val="FFFFFF"/>
              </a:solidFill>
            </a:endParaRPr>
          </a:p>
          <a:p>
            <a:pPr marL="180473" indent="-180473" algn="just">
              <a:buSzPct val="100000"/>
              <a:buFontTx/>
              <a:buChar char="•"/>
              <a:defRPr sz="1300">
                <a:solidFill>
                  <a:srgbClr val="FFFFFF"/>
                </a:solidFill>
              </a:defRPr>
            </a:pPr>
            <a:r>
              <a:rPr lang="en-US" sz="1400" dirty="0">
                <a:solidFill>
                  <a:srgbClr val="FFFFFF"/>
                </a:solidFill>
              </a:rPr>
              <a:t>Complete intramedullary meningiomas (IM) are extremely rare lesions with only a few reported cases [7]. They tend to occur in patients a little younger than typical intradural-extramedullary meningiomas, with preferential involvement of the upper cervical spine [7]. </a:t>
            </a:r>
          </a:p>
          <a:p>
            <a:pPr marL="180473" indent="-180473" algn="just">
              <a:buSzPct val="100000"/>
              <a:buFontTx/>
              <a:buChar char="•"/>
              <a:defRPr sz="1300">
                <a:solidFill>
                  <a:srgbClr val="FFFFFF"/>
                </a:solidFill>
              </a:defRPr>
            </a:pPr>
            <a:endParaRPr lang="en-US" sz="1400" dirty="0">
              <a:solidFill>
                <a:srgbClr val="FFFFFF"/>
              </a:solidFill>
            </a:endParaRPr>
          </a:p>
          <a:p>
            <a:pPr marL="180473" indent="-180473" algn="just">
              <a:buSzPct val="100000"/>
              <a:buFontTx/>
              <a:buChar char="•"/>
              <a:defRPr sz="1300">
                <a:solidFill>
                  <a:srgbClr val="FFFFFF"/>
                </a:solidFill>
              </a:defRPr>
            </a:pPr>
            <a:r>
              <a:rPr lang="en-US" sz="1400" dirty="0">
                <a:solidFill>
                  <a:srgbClr val="FFFFFF"/>
                </a:solidFill>
              </a:rPr>
              <a:t>MRI features:  most lesions are iso-hyperintense relative to the spinal cord on both T1- and T2-weighted images, with homogenous enhancement after gadolinium. The enhancement pattern of IM resembles typical meningiomas. (Fig 2). </a:t>
            </a:r>
          </a:p>
          <a:p>
            <a:pPr marL="270163" indent="-270163" algn="just">
              <a:buSzPct val="100000"/>
              <a:buChar char="•"/>
              <a:defRPr sz="1300">
                <a:solidFill>
                  <a:srgbClr val="FFFFFF"/>
                </a:solidFill>
              </a:defRPr>
            </a:pPr>
            <a:endParaRPr lang="en-US" dirty="0"/>
          </a:p>
        </p:txBody>
      </p:sp>
      <p:sp>
        <p:nvSpPr>
          <p:cNvPr id="17" name="Retângulo: Cantos Arredondados 16">
            <a:extLst>
              <a:ext uri="{FF2B5EF4-FFF2-40B4-BE49-F238E27FC236}">
                <a16:creationId xmlns:a16="http://schemas.microsoft.com/office/drawing/2014/main" id="{6DAE3EBC-834A-400C-8A0F-2684926E87AA}"/>
              </a:ext>
            </a:extLst>
          </p:cNvPr>
          <p:cNvSpPr/>
          <p:nvPr/>
        </p:nvSpPr>
        <p:spPr>
          <a:xfrm>
            <a:off x="990600" y="5623674"/>
            <a:ext cx="5394927" cy="817243"/>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70163" indent="-270163" algn="ctr">
              <a:buSzPct val="100000"/>
              <a:buChar char="•"/>
              <a:defRPr sz="1300">
                <a:solidFill>
                  <a:srgbClr val="FF0000"/>
                </a:solidFill>
              </a:defRPr>
            </a:pPr>
            <a:r>
              <a:rPr lang="en-US" sz="1400" b="1" dirty="0"/>
              <a:t>Intramedullary tumoral lesions of the cervical spine with homogeneous enhancement pattern like that of typical meningiomas. </a:t>
            </a:r>
          </a:p>
        </p:txBody>
      </p:sp>
      <p:pic>
        <p:nvPicPr>
          <p:cNvPr id="18" name="Picture 2" descr="Tip -">
            <a:extLst>
              <a:ext uri="{FF2B5EF4-FFF2-40B4-BE49-F238E27FC236}">
                <a16:creationId xmlns:a16="http://schemas.microsoft.com/office/drawing/2014/main" id="{2D49D8AB-BDD2-479F-A44C-E62B3CEDBF6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686" t="16715" r="11514" b="17712"/>
          <a:stretch/>
        </p:blipFill>
        <p:spPr bwMode="auto">
          <a:xfrm>
            <a:off x="318372" y="5614148"/>
            <a:ext cx="958251" cy="8438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ctor de Seta Reta 18">
            <a:extLst>
              <a:ext uri="{FF2B5EF4-FFF2-40B4-BE49-F238E27FC236}">
                <a16:creationId xmlns:a16="http://schemas.microsoft.com/office/drawing/2014/main" id="{4FED61F6-7A0D-48E4-A0B0-1E9A30461B70}"/>
              </a:ext>
            </a:extLst>
          </p:cNvPr>
          <p:cNvCxnSpPr/>
          <p:nvPr/>
        </p:nvCxnSpPr>
        <p:spPr>
          <a:xfrm flipH="1">
            <a:off x="7412185" y="2651125"/>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Conector de Seta Reta 19">
            <a:extLst>
              <a:ext uri="{FF2B5EF4-FFF2-40B4-BE49-F238E27FC236}">
                <a16:creationId xmlns:a16="http://schemas.microsoft.com/office/drawing/2014/main" id="{32AFEDE9-7814-422D-A935-46B8E65CCB52}"/>
              </a:ext>
            </a:extLst>
          </p:cNvPr>
          <p:cNvCxnSpPr/>
          <p:nvPr/>
        </p:nvCxnSpPr>
        <p:spPr>
          <a:xfrm flipH="1">
            <a:off x="9171409" y="2540738"/>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Conector de Seta Reta 20">
            <a:extLst>
              <a:ext uri="{FF2B5EF4-FFF2-40B4-BE49-F238E27FC236}">
                <a16:creationId xmlns:a16="http://schemas.microsoft.com/office/drawing/2014/main" id="{04B6051B-7DC2-4DB8-A674-BC5932156B00}"/>
              </a:ext>
            </a:extLst>
          </p:cNvPr>
          <p:cNvCxnSpPr/>
          <p:nvPr/>
        </p:nvCxnSpPr>
        <p:spPr>
          <a:xfrm flipH="1">
            <a:off x="11133823" y="2530216"/>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Conector de Seta Reta 21">
            <a:extLst>
              <a:ext uri="{FF2B5EF4-FFF2-40B4-BE49-F238E27FC236}">
                <a16:creationId xmlns:a16="http://schemas.microsoft.com/office/drawing/2014/main" id="{58127D7B-04AC-4039-8C2D-9A4C9AA0871D}"/>
              </a:ext>
            </a:extLst>
          </p:cNvPr>
          <p:cNvCxnSpPr/>
          <p:nvPr/>
        </p:nvCxnSpPr>
        <p:spPr>
          <a:xfrm flipH="1">
            <a:off x="7398273" y="4933987"/>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Conector de Seta Reta 22">
            <a:extLst>
              <a:ext uri="{FF2B5EF4-FFF2-40B4-BE49-F238E27FC236}">
                <a16:creationId xmlns:a16="http://schemas.microsoft.com/office/drawing/2014/main" id="{07793F4C-8E7D-49B0-A693-9BBEDB5EBABA}"/>
              </a:ext>
            </a:extLst>
          </p:cNvPr>
          <p:cNvCxnSpPr/>
          <p:nvPr/>
        </p:nvCxnSpPr>
        <p:spPr>
          <a:xfrm flipH="1">
            <a:off x="9157838" y="4962562"/>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E823030F-CA51-4CB5-9412-95DEC8312098}"/>
              </a:ext>
            </a:extLst>
          </p:cNvPr>
          <p:cNvCxnSpPr/>
          <p:nvPr/>
        </p:nvCxnSpPr>
        <p:spPr>
          <a:xfrm flipH="1">
            <a:off x="10837938" y="5016697"/>
            <a:ext cx="397810" cy="711200"/>
          </a:xfrm>
          <a:prstGeom prst="straightConnector1">
            <a:avLst/>
          </a:prstGeom>
          <a:noFill/>
          <a:ln w="28575" cap="flat">
            <a:solidFill>
              <a:srgbClr val="F8F8F8"/>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5" name="CaixaDeTexto 24">
            <a:extLst>
              <a:ext uri="{FF2B5EF4-FFF2-40B4-BE49-F238E27FC236}">
                <a16:creationId xmlns:a16="http://schemas.microsoft.com/office/drawing/2014/main" id="{6C5A04FA-30B8-4EED-91A2-B2759D606C22}"/>
              </a:ext>
            </a:extLst>
          </p:cNvPr>
          <p:cNvSpPr txBox="1"/>
          <p:nvPr/>
        </p:nvSpPr>
        <p:spPr>
          <a:xfrm>
            <a:off x="6500353" y="6469954"/>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dirty="0">
                <a:solidFill>
                  <a:srgbClr val="F8F8F8"/>
                </a:solidFill>
                <a:sym typeface="Helvetica Neue"/>
              </a:rPr>
              <a:t>Fig 2. Intramedullary Meningioma</a:t>
            </a:r>
          </a:p>
          <a:p>
            <a:endParaRPr lang="en-US" sz="1200" dirty="0">
              <a:solidFill>
                <a:srgbClr val="F8F8F8"/>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Retângulo 11"/>
          <p:cNvGrpSpPr/>
          <p:nvPr/>
        </p:nvGrpSpPr>
        <p:grpSpPr>
          <a:xfrm>
            <a:off x="143512" y="119918"/>
            <a:ext cx="11803324" cy="774206"/>
            <a:chOff x="0" y="0"/>
            <a:chExt cx="11803322" cy="774204"/>
          </a:xfrm>
        </p:grpSpPr>
        <p:sp>
          <p:nvSpPr>
            <p:cNvPr id="163" name="Rectangle"/>
            <p:cNvSpPr/>
            <p:nvPr/>
          </p:nvSpPr>
          <p:spPr>
            <a:xfrm>
              <a:off x="-1" y="-1"/>
              <a:ext cx="11803324" cy="774206"/>
            </a:xfrm>
            <a:prstGeom prst="rect">
              <a:avLst/>
            </a:prstGeom>
            <a:solidFill>
              <a:srgbClr val="F8F8F8"/>
            </a:solidFill>
            <a:ln w="12700" cap="flat">
              <a:solidFill>
                <a:srgbClr val="FFFFFF"/>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64" name="INTRAmedullary metastases. These are more commonly found in BONE structures"/>
            <p:cNvSpPr txBox="1"/>
            <p:nvPr/>
          </p:nvSpPr>
          <p:spPr>
            <a:xfrm>
              <a:off x="52069" y="190867"/>
              <a:ext cx="11699183" cy="39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1400"/>
                </a:spcBef>
                <a:defRPr sz="2400" b="1">
                  <a:solidFill>
                    <a:srgbClr val="FF0000"/>
                  </a:solidFill>
                </a:defRPr>
              </a:pPr>
              <a:r>
                <a:rPr dirty="0"/>
                <a:t>INTRA</a:t>
              </a:r>
              <a:r>
                <a:rPr dirty="0">
                  <a:solidFill>
                    <a:srgbClr val="000000"/>
                  </a:solidFill>
                </a:rPr>
                <a:t>medullary metastases. These are more commonly found in </a:t>
              </a:r>
              <a:r>
                <a:rPr dirty="0"/>
                <a:t>BONE </a:t>
              </a:r>
              <a:r>
                <a:rPr dirty="0">
                  <a:solidFill>
                    <a:srgbClr val="000000"/>
                  </a:solidFill>
                </a:rPr>
                <a:t>structures</a:t>
              </a:r>
            </a:p>
          </p:txBody>
        </p:sp>
      </p:grpSp>
      <p:grpSp>
        <p:nvGrpSpPr>
          <p:cNvPr id="168" name="Retângulo 79"/>
          <p:cNvGrpSpPr/>
          <p:nvPr/>
        </p:nvGrpSpPr>
        <p:grpSpPr>
          <a:xfrm>
            <a:off x="129556" y="977703"/>
            <a:ext cx="11803326" cy="529237"/>
            <a:chOff x="-1" y="0"/>
            <a:chExt cx="11803324" cy="529235"/>
          </a:xfrm>
        </p:grpSpPr>
        <p:sp>
          <p:nvSpPr>
            <p:cNvPr id="166" name="Rectangle"/>
            <p:cNvSpPr/>
            <p:nvPr/>
          </p:nvSpPr>
          <p:spPr>
            <a:xfrm>
              <a:off x="-1" y="0"/>
              <a:ext cx="11803324" cy="529235"/>
            </a:xfrm>
            <a:prstGeom prst="rect">
              <a:avLst/>
            </a:prstGeom>
            <a:gradFill flip="none" rotWithShape="1">
              <a:gsLst>
                <a:gs pos="0">
                  <a:srgbClr val="767171"/>
                </a:gs>
                <a:gs pos="81000">
                  <a:srgbClr val="AFABAB"/>
                </a:gs>
                <a:gs pos="89189">
                  <a:srgbClr val="F2F2F2"/>
                </a:gs>
                <a:gs pos="100000">
                  <a:srgbClr val="ABC0E4"/>
                </a:gs>
              </a:gsLst>
              <a:lin ang="5400000" scaled="0"/>
            </a:gradFill>
            <a:ln w="19050" cap="flat">
              <a:solidFill>
                <a:srgbClr val="8590A4"/>
              </a:solidFill>
              <a:prstDash val="solid"/>
              <a:miter lim="8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167" name="Intramedullary Spinal Cord Metastasis"/>
            <p:cNvSpPr txBox="1"/>
            <p:nvPr/>
          </p:nvSpPr>
          <p:spPr>
            <a:xfrm>
              <a:off x="55244" y="33787"/>
              <a:ext cx="11692833"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1400"/>
                </a:spcBef>
                <a:defRPr sz="2400" b="1">
                  <a:solidFill>
                    <a:srgbClr val="FFFFFF"/>
                  </a:solidFill>
                </a:defRPr>
              </a:lvl1pPr>
            </a:lstStyle>
            <a:p>
              <a:r>
                <a:rPr dirty="0"/>
                <a:t>Intramedullary Spinal Cord Metastas</a:t>
              </a:r>
              <a:r>
                <a:rPr lang="pt-BR" dirty="0"/>
                <a:t>e</a:t>
              </a:r>
              <a:r>
                <a:rPr dirty="0"/>
                <a:t>s</a:t>
              </a:r>
            </a:p>
          </p:txBody>
        </p:sp>
      </p:grpSp>
      <p:sp>
        <p:nvSpPr>
          <p:cNvPr id="169" name="Retângulo 23"/>
          <p:cNvSpPr/>
          <p:nvPr/>
        </p:nvSpPr>
        <p:spPr>
          <a:xfrm>
            <a:off x="5542374" y="1626377"/>
            <a:ext cx="6506115" cy="5113695"/>
          </a:xfrm>
          <a:prstGeom prst="rect">
            <a:avLst/>
          </a:prstGeom>
          <a:ln w="31750">
            <a:solidFill>
              <a:srgbClr val="FFFFFF"/>
            </a:solidFill>
            <a:miter/>
          </a:ln>
        </p:spPr>
        <p:txBody>
          <a:bodyPr lIns="45719" rIns="45719" anchor="ctr"/>
          <a:lstStyle/>
          <a:p>
            <a:pPr algn="ctr">
              <a:defRPr sz="2400">
                <a:solidFill>
                  <a:srgbClr val="FFFFFF"/>
                </a:solidFill>
              </a:defRPr>
            </a:pPr>
            <a:endParaRPr/>
          </a:p>
        </p:txBody>
      </p:sp>
      <p:pic>
        <p:nvPicPr>
          <p:cNvPr id="170" name="Imagem 19" descr="Imagem 19"/>
          <p:cNvPicPr>
            <a:picLocks noChangeAspect="1"/>
          </p:cNvPicPr>
          <p:nvPr/>
        </p:nvPicPr>
        <p:blipFill>
          <a:blip r:embed="rId2"/>
          <a:srcRect l="23667" r="16806" b="21452"/>
          <a:stretch>
            <a:fillRect/>
          </a:stretch>
        </p:blipFill>
        <p:spPr>
          <a:xfrm>
            <a:off x="5592050" y="1694975"/>
            <a:ext cx="1713251" cy="4726649"/>
          </a:xfrm>
          <a:prstGeom prst="rect">
            <a:avLst/>
          </a:prstGeom>
          <a:ln w="12700">
            <a:miter lim="400000"/>
          </a:ln>
        </p:spPr>
      </p:pic>
      <p:pic>
        <p:nvPicPr>
          <p:cNvPr id="171" name="Imagem 20" descr="Imagem 20"/>
          <p:cNvPicPr>
            <a:picLocks noChangeAspect="1"/>
          </p:cNvPicPr>
          <p:nvPr/>
        </p:nvPicPr>
        <p:blipFill>
          <a:blip r:embed="rId3"/>
          <a:srcRect l="5591" t="1111" r="7881" b="21070"/>
          <a:stretch>
            <a:fillRect/>
          </a:stretch>
        </p:blipFill>
        <p:spPr>
          <a:xfrm>
            <a:off x="7285634" y="1694975"/>
            <a:ext cx="1856163" cy="4726649"/>
          </a:xfrm>
          <a:prstGeom prst="rect">
            <a:avLst/>
          </a:prstGeom>
          <a:ln w="12700">
            <a:miter lim="400000"/>
          </a:ln>
        </p:spPr>
      </p:pic>
      <p:pic>
        <p:nvPicPr>
          <p:cNvPr id="172" name="Imagem 21" descr="Imagem 21"/>
          <p:cNvPicPr>
            <a:picLocks noChangeAspect="1"/>
          </p:cNvPicPr>
          <p:nvPr/>
        </p:nvPicPr>
        <p:blipFill>
          <a:blip r:embed="rId4"/>
          <a:stretch>
            <a:fillRect/>
          </a:stretch>
        </p:blipFill>
        <p:spPr>
          <a:xfrm>
            <a:off x="9150894" y="1694975"/>
            <a:ext cx="2626876" cy="2308594"/>
          </a:xfrm>
          <a:prstGeom prst="rect">
            <a:avLst/>
          </a:prstGeom>
          <a:ln w="12700">
            <a:miter lim="400000"/>
          </a:ln>
        </p:spPr>
      </p:pic>
      <p:pic>
        <p:nvPicPr>
          <p:cNvPr id="173" name="Imagem 22" descr="Imagem 22"/>
          <p:cNvPicPr>
            <a:picLocks noChangeAspect="1"/>
          </p:cNvPicPr>
          <p:nvPr/>
        </p:nvPicPr>
        <p:blipFill>
          <a:blip r:embed="rId5"/>
          <a:stretch>
            <a:fillRect/>
          </a:stretch>
        </p:blipFill>
        <p:spPr>
          <a:xfrm>
            <a:off x="9136047" y="4003570"/>
            <a:ext cx="2626876" cy="2395784"/>
          </a:xfrm>
          <a:prstGeom prst="rect">
            <a:avLst/>
          </a:prstGeom>
          <a:ln w="12700">
            <a:miter lim="400000"/>
          </a:ln>
        </p:spPr>
      </p:pic>
      <p:sp>
        <p:nvSpPr>
          <p:cNvPr id="15" name="CaixaDeTexto 14">
            <a:extLst>
              <a:ext uri="{FF2B5EF4-FFF2-40B4-BE49-F238E27FC236}">
                <a16:creationId xmlns:a16="http://schemas.microsoft.com/office/drawing/2014/main" id="{525E701E-FF96-443C-AACC-AEFC1AA3B0D7}"/>
              </a:ext>
            </a:extLst>
          </p:cNvPr>
          <p:cNvSpPr txBox="1"/>
          <p:nvPr/>
        </p:nvSpPr>
        <p:spPr>
          <a:xfrm>
            <a:off x="129556" y="1596821"/>
            <a:ext cx="5162496" cy="4185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defRPr sz="1300">
                <a:solidFill>
                  <a:srgbClr val="FFFFFF"/>
                </a:solidFill>
              </a:defRPr>
            </a:pPr>
            <a:endParaRPr lang="en-US" sz="1400" dirty="0"/>
          </a:p>
          <a:p>
            <a:pPr marL="270163" indent="-270163" algn="just">
              <a:buSzPct val="100000"/>
              <a:buChar char="•"/>
              <a:defRPr sz="1300">
                <a:solidFill>
                  <a:srgbClr val="FFFFFF"/>
                </a:solidFill>
              </a:defRPr>
            </a:pPr>
            <a:r>
              <a:rPr lang="en-US" sz="1400" dirty="0"/>
              <a:t>Intramedullary spinal cord metastases (ISCM) is uncommon, but it is being increasingly diagnosed, related to the advance in imaging methods and cancer therapies, allowing longer survival for cancer patients [9]. Lung  and breast neoplasms are the most common primary malignancies [9,10]. </a:t>
            </a:r>
          </a:p>
          <a:p>
            <a:pPr marL="270163" indent="-270163" algn="just">
              <a:buSzPct val="100000"/>
              <a:buChar char="•"/>
              <a:defRPr sz="1300">
                <a:solidFill>
                  <a:srgbClr val="FFFFFF"/>
                </a:solidFill>
              </a:defRPr>
            </a:pPr>
            <a:endParaRPr lang="en-US" sz="1400" dirty="0"/>
          </a:p>
          <a:p>
            <a:pPr marL="270163" indent="-270163" algn="just">
              <a:buSzPct val="100000"/>
              <a:buChar char="•"/>
              <a:defRPr sz="1300">
                <a:solidFill>
                  <a:srgbClr val="FFFFFF"/>
                </a:solidFill>
              </a:defRPr>
            </a:pPr>
            <a:r>
              <a:rPr lang="en-US" sz="1400" dirty="0"/>
              <a:t>Hematogenous, leptomeningeal and direct invasion of contiguous structures are the most common dissemination routes [9]. </a:t>
            </a:r>
          </a:p>
          <a:p>
            <a:pPr algn="just">
              <a:defRPr sz="1300">
                <a:solidFill>
                  <a:srgbClr val="FFFFFF"/>
                </a:solidFill>
              </a:defRPr>
            </a:pPr>
            <a:endParaRPr lang="en-US" sz="1400" dirty="0"/>
          </a:p>
          <a:p>
            <a:pPr marL="270163" indent="-270163" algn="just">
              <a:buSzPct val="100000"/>
              <a:buChar char="•"/>
              <a:defRPr sz="1300">
                <a:solidFill>
                  <a:srgbClr val="FFFFFF"/>
                </a:solidFill>
              </a:defRPr>
            </a:pPr>
            <a:r>
              <a:rPr lang="en-US" sz="1400" dirty="0"/>
              <a:t>The thoracic segment was most involved, followed by cervical, lumbar level and conus medullaris [9, 10]. </a:t>
            </a:r>
          </a:p>
          <a:p>
            <a:pPr marL="270163" indent="-270163" algn="just">
              <a:buSzPct val="100000"/>
              <a:buChar char="•"/>
              <a:defRPr sz="1300">
                <a:solidFill>
                  <a:srgbClr val="FFFFFF"/>
                </a:solidFill>
              </a:defRPr>
            </a:pPr>
            <a:endParaRPr lang="en-US" sz="1400" dirty="0"/>
          </a:p>
          <a:p>
            <a:pPr marL="270163" indent="-270163" algn="just">
              <a:buSzPct val="100000"/>
              <a:buChar char="•"/>
              <a:defRPr sz="1300">
                <a:solidFill>
                  <a:srgbClr val="FFFFFF"/>
                </a:solidFill>
              </a:defRPr>
            </a:pPr>
            <a:r>
              <a:rPr lang="en-US" sz="1400" dirty="0"/>
              <a:t>MRI features:  most lesions are solitary,  eccentrically located in spinal cord, promoting cord expansion, T1-isointense and T2-hyperintense relative to the cord and enhancing after GD [10]. (Fig 3).</a:t>
            </a:r>
          </a:p>
          <a:p>
            <a:pPr marL="270163" indent="-270163" algn="just">
              <a:buSzPct val="100000"/>
              <a:buChar char="•"/>
              <a:defRPr sz="1300">
                <a:solidFill>
                  <a:srgbClr val="FFFFFF"/>
                </a:solidFill>
              </a:defRPr>
            </a:pPr>
            <a:endParaRPr lang="en-US" sz="1400" dirty="0"/>
          </a:p>
        </p:txBody>
      </p:sp>
      <p:sp>
        <p:nvSpPr>
          <p:cNvPr id="16" name="Retângulo: Cantos Arredondados 15">
            <a:extLst>
              <a:ext uri="{FF2B5EF4-FFF2-40B4-BE49-F238E27FC236}">
                <a16:creationId xmlns:a16="http://schemas.microsoft.com/office/drawing/2014/main" id="{AED441BE-C4C8-4CC0-9BCE-2538E518B8A9}"/>
              </a:ext>
            </a:extLst>
          </p:cNvPr>
          <p:cNvSpPr/>
          <p:nvPr/>
        </p:nvSpPr>
        <p:spPr>
          <a:xfrm>
            <a:off x="1144138" y="5729972"/>
            <a:ext cx="4266208" cy="817243"/>
          </a:xfrm>
          <a:prstGeom prst="roundRect">
            <a:avLst/>
          </a:prstGeom>
          <a:solidFill>
            <a:srgbClr val="FFFFFF"/>
          </a:solidFill>
          <a:ln w="19050" cap="flat">
            <a:solidFill>
              <a:srgbClr val="F8F8F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70163" indent="-270163" algn="ctr">
              <a:buSzPct val="100000"/>
              <a:buChar char="•"/>
              <a:defRPr sz="1300">
                <a:solidFill>
                  <a:srgbClr val="FF0000"/>
                </a:solidFill>
              </a:defRPr>
            </a:pPr>
            <a:r>
              <a:rPr lang="en-US" sz="1400" b="1" dirty="0"/>
              <a:t>The length of T2 signal abnormality in spinal cord is often more extensive than the length of the enhancing lesion, suggesting edema.</a:t>
            </a:r>
          </a:p>
        </p:txBody>
      </p:sp>
      <p:pic>
        <p:nvPicPr>
          <p:cNvPr id="17" name="Picture 2" descr="Tip -">
            <a:extLst>
              <a:ext uri="{FF2B5EF4-FFF2-40B4-BE49-F238E27FC236}">
                <a16:creationId xmlns:a16="http://schemas.microsoft.com/office/drawing/2014/main" id="{001A97D9-B1E8-4CBD-94C6-118F045ED4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86" t="16715" r="11514" b="17712"/>
          <a:stretch/>
        </p:blipFill>
        <p:spPr bwMode="auto">
          <a:xfrm>
            <a:off x="129556" y="5729971"/>
            <a:ext cx="1192450" cy="817244"/>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E4A5EF71-054E-478C-B4A7-6C9C8EDCD6CB}"/>
              </a:ext>
            </a:extLst>
          </p:cNvPr>
          <p:cNvSpPr/>
          <p:nvPr/>
        </p:nvSpPr>
        <p:spPr>
          <a:xfrm>
            <a:off x="6238875" y="3550403"/>
            <a:ext cx="874399" cy="1486057"/>
          </a:xfrm>
          <a:prstGeom prst="ellipse">
            <a:avLst/>
          </a:prstGeom>
          <a:noFill/>
          <a:ln w="28575" cap="flat">
            <a:solidFill>
              <a:srgbClr val="FF0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 name="Elipse 18">
            <a:extLst>
              <a:ext uri="{FF2B5EF4-FFF2-40B4-BE49-F238E27FC236}">
                <a16:creationId xmlns:a16="http://schemas.microsoft.com/office/drawing/2014/main" id="{A8E4C2CF-A697-4D2A-81EB-E034B0CEA9B4}"/>
              </a:ext>
            </a:extLst>
          </p:cNvPr>
          <p:cNvSpPr/>
          <p:nvPr/>
        </p:nvSpPr>
        <p:spPr>
          <a:xfrm>
            <a:off x="8229600" y="3784495"/>
            <a:ext cx="577258" cy="692256"/>
          </a:xfrm>
          <a:prstGeom prst="ellipse">
            <a:avLst/>
          </a:prstGeom>
          <a:noFill/>
          <a:ln w="28575" cap="flat">
            <a:solidFill>
              <a:srgbClr val="FF0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CaixaDeTexto 21">
            <a:extLst>
              <a:ext uri="{FF2B5EF4-FFF2-40B4-BE49-F238E27FC236}">
                <a16:creationId xmlns:a16="http://schemas.microsoft.com/office/drawing/2014/main" id="{54534877-63BF-426D-B315-21714F0CA11C}"/>
              </a:ext>
            </a:extLst>
          </p:cNvPr>
          <p:cNvSpPr txBox="1"/>
          <p:nvPr/>
        </p:nvSpPr>
        <p:spPr>
          <a:xfrm>
            <a:off x="5542374" y="6413957"/>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dirty="0">
                <a:solidFill>
                  <a:srgbClr val="F8F8F8"/>
                </a:solidFill>
                <a:sym typeface="Helvetica Neue"/>
              </a:rPr>
              <a:t>Fig 3. Intramedullary Spinal Cord Metastases</a:t>
            </a:r>
          </a:p>
          <a:p>
            <a:endParaRPr lang="en-US" sz="1200" dirty="0">
              <a:solidFill>
                <a:srgbClr val="F8F8F8"/>
              </a:solidFill>
            </a:endParaRPr>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00000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1022</TotalTime>
  <Words>4166</Words>
  <Application>Microsoft Office PowerPoint</Application>
  <PresentationFormat>Widescreen</PresentationFormat>
  <Paragraphs>229</Paragraphs>
  <Slides>20</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Calibri</vt:lpstr>
      <vt:lpstr>Calibri Light</vt:lpstr>
      <vt:lpstr>Helvetica Neue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fernanda boldrini</dc:creator>
  <cp:lastModifiedBy>Celso Souza</cp:lastModifiedBy>
  <cp:revision>3</cp:revision>
  <dcterms:modified xsi:type="dcterms:W3CDTF">2024-09-13T17:52:42Z</dcterms:modified>
</cp:coreProperties>
</file>