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sldIdLst>
    <p:sldId id="361" r:id="rId2"/>
    <p:sldId id="365" r:id="rId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06"/>
    <p:restoredTop sz="95775"/>
  </p:normalViewPr>
  <p:slideViewPr>
    <p:cSldViewPr snapToGrid="0">
      <p:cViewPr varScale="1">
        <p:scale>
          <a:sx n="85" d="100"/>
          <a:sy n="85" d="100"/>
        </p:scale>
        <p:origin x="56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548715-4754-F643-8F0A-3058F138AF5E}" type="datetimeFigureOut">
              <a:rPr lang="pt-BR" smtClean="0"/>
              <a:t>27/07/2024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AC9B3E-CBFD-4A4C-B6BA-77FA50B9AB8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2490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Não sendo mais uma </a:t>
            </a:r>
            <a:r>
              <a:rPr lang="pt-BR" dirty="0" err="1"/>
              <a:t>contra-indicação</a:t>
            </a:r>
            <a:r>
              <a:rPr lang="pt-BR" dirty="0"/>
              <a:t> formal a realização do procedimento em lesões subcutâneas como neste caso onde existem 2 lesões em íntimo contato com a pele...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8CB11C-3030-2E42-920B-80D816F9806E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872122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E quando se aciona o vácuo, a pele não é sugada.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8CB11C-3030-2E42-920B-80D816F9806E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604174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EFC968-0295-938C-01FD-C9F0315F18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4B8E9CF-0F3B-3801-CDC5-AF98EA19C6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1BB6333-E1D9-E1DD-3A81-A4FE3B7481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4F91-6FA9-FC47-91DB-FF7CA4F64BAC}" type="datetimeFigureOut">
              <a:rPr lang="pt-BR" smtClean="0"/>
              <a:t>27/07/2024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C2827FC-9C6F-688D-546A-1ECEAFBAE5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17DA36B-12F2-EF47-8F7F-DE1A8B313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D9D3-5D1D-0E43-829B-C9550575DA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422760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E5C927-6B39-81E2-88FB-DAFA56D0AC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AFC706F-46E4-76B4-54C7-2FC464FBE7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813D358-A814-E0FA-78E5-7F1EDA7891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4F91-6FA9-FC47-91DB-FF7CA4F64BAC}" type="datetimeFigureOut">
              <a:rPr lang="pt-BR" smtClean="0"/>
              <a:t>27/07/2024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54A8285-2226-8CFE-9AB3-48B308A8E0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2E95236-8B1F-A4B6-2569-4140E9E21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D9D3-5D1D-0E43-829B-C9550575DA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364998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D416B4C-B83C-F23B-4B08-BA3DF3DF1D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D45A3EFD-F412-AB6B-246B-A32B4CC2EC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F84D673-BDB5-4631-8B9F-F672037DCB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4F91-6FA9-FC47-91DB-FF7CA4F64BAC}" type="datetimeFigureOut">
              <a:rPr lang="pt-BR" smtClean="0"/>
              <a:t>27/07/2024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1AF8FC7-43A7-B07C-67F1-36F4D89AF9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DC7B575-1AB3-D379-203C-E81888E01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D9D3-5D1D-0E43-829B-C9550575DA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74725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42895964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B86D35-C2D5-817E-2A5D-BA364AC1B6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66FB0E8-388E-C453-30CB-015E727A3E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552FEE9-3A96-2EFA-66E4-4DA7DE3F34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4F91-6FA9-FC47-91DB-FF7CA4F64BAC}" type="datetimeFigureOut">
              <a:rPr lang="pt-BR" smtClean="0"/>
              <a:t>27/07/2024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9962286-7CBB-2076-E8C6-FCB2BF85F1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0125D06-6696-A29C-8E37-021CF331D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D9D3-5D1D-0E43-829B-C9550575DA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35187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45067E-0DF3-75D4-E59F-3B7501544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DE43E39-7D1E-D3B3-386C-720F897981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D99B303-4028-7845-B31F-CBA5A37B9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4F91-6FA9-FC47-91DB-FF7CA4F64BAC}" type="datetimeFigureOut">
              <a:rPr lang="pt-BR" smtClean="0"/>
              <a:t>27/07/2024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0D7AD4C-5858-4669-51B2-3EF90465E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692641D-7314-97AE-1285-F5B5C6A17D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D9D3-5D1D-0E43-829B-C9550575DA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8191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560EF5-F165-DAED-5943-279216A52F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C5C022D-67F2-36FA-5E61-0DDF01A1AF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7948064-FAF6-316A-0E53-380AA7F334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2F7D870-77DF-0C49-7F83-28B382065A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4F91-6FA9-FC47-91DB-FF7CA4F64BAC}" type="datetimeFigureOut">
              <a:rPr lang="pt-BR" smtClean="0"/>
              <a:t>27/07/2024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967B4E9-29E2-BACA-40C5-40E21C6380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28D7327-F7AD-412B-D2EF-EFFE5A23E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D9D3-5D1D-0E43-829B-C9550575DA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06592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7F7975-7E44-6FC6-B378-AA2457BC4A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0BD5B8D-9924-647F-D04E-B9FC53F592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1706238-8106-EEE6-CCFD-1CEC86C315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3948C1A0-90E0-578A-5EA2-DFC12312BC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9781A083-F29F-95B3-D216-383B243D01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5E2A4658-1F38-20AD-37A9-5D5EB5C293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4F91-6FA9-FC47-91DB-FF7CA4F64BAC}" type="datetimeFigureOut">
              <a:rPr lang="pt-BR" smtClean="0"/>
              <a:t>27/07/2024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2ED651BC-2E72-C9C1-AB8B-4B2E6BABD3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91EA0D29-5D11-E1ED-1C0E-114AB10CD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D9D3-5D1D-0E43-829B-C9550575DA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95274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7A19EC-B6BF-3F3C-E52C-20EA46EB13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526C67A-06D9-C7E8-4E4F-9BF8D46BE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4F91-6FA9-FC47-91DB-FF7CA4F64BAC}" type="datetimeFigureOut">
              <a:rPr lang="pt-BR" smtClean="0"/>
              <a:t>27/07/2024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BECF7F9B-ED21-1490-E2BD-6640A4BF1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FFF4237A-3F46-146F-D249-E70AFCB24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D9D3-5D1D-0E43-829B-C9550575DA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57612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B83BB616-0946-45B7-5A81-41DBB39925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4F91-6FA9-FC47-91DB-FF7CA4F64BAC}" type="datetimeFigureOut">
              <a:rPr lang="pt-BR" smtClean="0"/>
              <a:t>27/07/2024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B750FF36-EC2B-ABBE-2703-530F0B9D70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64DBD3A-532D-D64D-7FCA-5183A8086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D9D3-5D1D-0E43-829B-C9550575DA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41171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427DC4-4E77-9FDD-F966-3B754D8B82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EBE29F3-A3FF-3F36-823B-3B3A068533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13BC98D-27A1-4C65-AD5B-A765B381DF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32795F6-43C3-A590-B996-4E90436DB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4F91-6FA9-FC47-91DB-FF7CA4F64BAC}" type="datetimeFigureOut">
              <a:rPr lang="pt-BR" smtClean="0"/>
              <a:t>27/07/2024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0ACE40B-05E4-2A6A-7D3C-B0A07A0721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685C46D-799D-E4B4-D9B6-FED7E9C827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D9D3-5D1D-0E43-829B-C9550575DA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87510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577C89-C9F8-BA88-604A-83C3ECE83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DF82922F-88BD-B9AE-17FC-4A3002F24A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40CD5EB-B2CA-8296-9AE4-A49209AB8F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6E25AB5-32A0-9E0D-5C7F-050D4F67D0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4F91-6FA9-FC47-91DB-FF7CA4F64BAC}" type="datetimeFigureOut">
              <a:rPr lang="pt-BR" smtClean="0"/>
              <a:t>27/07/2024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94E43DE-746F-276C-E8C8-40FC1C3F82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1BB0E7E-0F12-29C9-84FB-BF09DED75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D9D3-5D1D-0E43-829B-C9550575DA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37922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1FED111A-C70A-87B5-269D-7938C5ADD3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A650385-C4C9-7478-00A3-A8A440A705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A9673FB-E667-DB95-88B2-6BA738E541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E34F91-6FA9-FC47-91DB-FF7CA4F64BAC}" type="datetimeFigureOut">
              <a:rPr lang="pt-BR" smtClean="0"/>
              <a:t>27/07/2024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F7A4CBE-1AF0-B42E-E620-8E64C8FEAD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BD37C9-B804-0115-64F6-02329525CD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3FD9D3-5D1D-0E43-829B-C9550575DA0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26631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.jp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68E6AD1F-8D1F-E141-BA86-0B2BF3F9A9F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000"/>
                    </a14:imgEffect>
                    <a14:imgEffect>
                      <a14:brightnessContrast bright="-9000" contrast="4000"/>
                    </a14:imgEffect>
                  </a14:imgLayer>
                </a14:imgProps>
              </a:ext>
            </a:extLst>
          </a:blip>
          <a:srcRect l="5371" t="21458" r="3517" b="3959"/>
          <a:stretch/>
        </p:blipFill>
        <p:spPr>
          <a:xfrm>
            <a:off x="442912" y="0"/>
            <a:ext cx="5486400" cy="5988206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D18AFE3B-80F4-B6B1-73B6-A9860382C6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05588" y="0"/>
            <a:ext cx="5143500" cy="68580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4DE3D39B-71E6-67A5-A836-C1F8CF1BD9EC}"/>
              </a:ext>
            </a:extLst>
          </p:cNvPr>
          <p:cNvSpPr txBox="1"/>
          <p:nvPr/>
        </p:nvSpPr>
        <p:spPr>
          <a:xfrm>
            <a:off x="442912" y="6114184"/>
            <a:ext cx="57566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Conteúdo interativo 3: Lesões superficiais e possíveis artifícios para evitar a laceração da pele.</a:t>
            </a:r>
            <a:endParaRPr lang="pt-B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1868210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IDEO-2021-09-30-07-21-02 2" descr="VIDEO-2021-09-30-07-21-02 2">
            <a:hlinkClick r:id="" action="ppaction://media"/>
            <a:extLst>
              <a:ext uri="{FF2B5EF4-FFF2-40B4-BE49-F238E27FC236}">
                <a16:creationId xmlns:a16="http://schemas.microsoft.com/office/drawing/2014/main" id="{1C7CE656-1AEF-644C-8A38-0372F09BF429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12321.2453"/>
                </p14:media>
              </p:ext>
            </p:extLst>
          </p:nvPr>
        </p:nvPicPr>
        <p:blipFill rotWithShape="1">
          <a:blip r:embed="rId5"/>
          <a:srcRect t="4178"/>
          <a:stretch>
            <a:fillRect/>
          </a:stretch>
        </p:blipFill>
        <p:spPr>
          <a:xfrm>
            <a:off x="1524000" y="508366"/>
            <a:ext cx="9144000" cy="5841267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9ABE54DA-3E6F-89DD-ECCA-21756FB229D3}"/>
              </a:ext>
            </a:extLst>
          </p:cNvPr>
          <p:cNvSpPr txBox="1"/>
          <p:nvPr/>
        </p:nvSpPr>
        <p:spPr>
          <a:xfrm>
            <a:off x="1320242" y="6349633"/>
            <a:ext cx="10225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Conteúdo interativo 3: Lesões superficiais e possíveis artifícios para evitar a laceração da pele.</a:t>
            </a:r>
            <a:endParaRPr lang="pt-B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054046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7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</TotalTime>
  <Words>74</Words>
  <Application>Microsoft Office PowerPoint</Application>
  <PresentationFormat>Widescreen</PresentationFormat>
  <Paragraphs>6</Paragraphs>
  <Slides>2</Slides>
  <Notes>2</Notes>
  <HiddenSlides>0</HiddenSlides>
  <MMClips>1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Tema do Office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Dra. Beatriz Maranhao</dc:creator>
  <cp:lastModifiedBy>Celso Souza</cp:lastModifiedBy>
  <cp:revision>6</cp:revision>
  <dcterms:created xsi:type="dcterms:W3CDTF">2024-03-16T21:37:39Z</dcterms:created>
  <dcterms:modified xsi:type="dcterms:W3CDTF">2024-07-27T09:41:11Z</dcterms:modified>
</cp:coreProperties>
</file>