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61" r:id="rId2"/>
    <p:sldId id="365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5775"/>
  </p:normalViewPr>
  <p:slideViewPr>
    <p:cSldViewPr snapToGrid="0">
      <p:cViewPr varScale="1"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715-4754-F643-8F0A-3058F138AF5E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C9B3E-CBFD-4A4C-B6BA-77FA50B9AB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49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sendo mais uma </a:t>
            </a:r>
            <a:r>
              <a:rPr lang="pt-BR" dirty="0" err="1"/>
              <a:t>contra-indicação</a:t>
            </a:r>
            <a:r>
              <a:rPr lang="pt-BR" dirty="0"/>
              <a:t> formal a realização do procedimento em lesões subcutâneas como neste caso onde existem 2 lesões em íntimo contato com a pele...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B11C-3030-2E42-920B-80D816F9806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21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quando se aciona o vácuo, a pele não é sugada.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B11C-3030-2E42-920B-80D816F9806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41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FC968-0295-938C-01FD-C9F0315F1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8E9CF-0F3B-3801-CDC5-AF98EA19C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BB6333-E1D9-E1DD-3A81-A4FE3B74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2827FC-9C6F-688D-546A-1ECEAFBA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7DA36B-12F2-EF47-8F7F-DE1A8B31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2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5C927-6B39-81E2-88FB-DAFA56D0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FC706F-46E4-76B4-54C7-2FC464FBE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3D358-A814-E0FA-78E5-7F1EDA78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4A8285-2226-8CFE-9AB3-48B308A8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E95236-8B1F-A4B6-2569-4140E9E2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9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416B4C-B83C-F23B-4B08-BA3DF3DF1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5A3EFD-F412-AB6B-246B-A32B4CC2E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84D673-BDB5-4631-8B9F-F672037D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AF8FC7-43A7-B07C-67F1-36F4D89A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C7B575-1AB3-D379-203C-E81888E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47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8959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86D35-C2D5-817E-2A5D-BA364AC1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6FB0E8-388E-C453-30CB-015E727A3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52FEE9-3A96-2EFA-66E4-4DA7DE3F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62286-7CBB-2076-E8C6-FCB2BF85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125D06-6696-A29C-8E37-021CF331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18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5067E-0DF3-75D4-E59F-3B750154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E43E39-7D1E-D3B3-386C-720F89798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99B303-4028-7845-B31F-CBA5A37B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D7AD4C-5858-4669-51B2-3EF90465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2641D-7314-97AE-1285-F5B5C6A1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19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60EF5-F165-DAED-5943-279216A5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C022D-67F2-36FA-5E61-0DDF01A1A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948064-FAF6-316A-0E53-380AA7F33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F7D870-77DF-0C49-7F83-28B38206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67B4E9-29E2-BACA-40C5-40E21C63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8D7327-F7AD-412B-D2EF-EFFE5A23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6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F7975-7E44-6FC6-B378-AA2457BC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BD5B8D-9924-647F-D04E-B9FC53F59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706238-8106-EEE6-CCFD-1CEC86C31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48C1A0-90E0-578A-5EA2-DFC12312B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81A083-F29F-95B3-D216-383B243D0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2A4658-1F38-20AD-37A9-5D5EB5C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D651BC-2E72-C9C1-AB8B-4B2E6BAB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EA0D29-5D11-E1ED-1C0E-114AB10C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2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A19EC-B6BF-3F3C-E52C-20EA46EB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26C67A-06D9-C7E8-4E4F-9BF8D46B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CF7F9B-ED21-1490-E2BD-6640A4BF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F4237A-3F46-146F-D249-E70AFCB2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7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3BB616-0946-45B7-5A81-41DBB399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50FF36-EC2B-ABBE-2703-530F0B9D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4DBD3A-532D-D64D-7FCA-5183A808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1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27DC4-4E77-9FDD-F966-3B754D8B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BE29F3-A3FF-3F36-823B-3B3A0685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3BC98D-27A1-4C65-AD5B-A765B381D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2795F6-43C3-A590-B996-4E90436D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ACE40B-05E4-2A6A-7D3C-B0A07A07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85C46D-799D-E4B4-D9B6-FED7E9C8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5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77C89-C9F8-BA88-604A-83C3ECE8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82922F-88BD-B9AE-17FC-4A3002F24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0CD5EB-B2CA-8296-9AE4-A49209AB8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E25AB5-32A0-9E0D-5C7F-050D4F67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4E43DE-746F-276C-E8C8-40FC1C3F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BB0E7E-0F12-29C9-84FB-BF09DED7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92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ED111A-C70A-87B5-269D-7938C5AD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50385-C4C9-7478-00A3-A8A440A7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9673FB-E667-DB95-88B2-6BA738E54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4F91-6FA9-FC47-91DB-FF7CA4F64BAC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7A4CBE-1AF0-B42E-E620-8E64C8FEA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D37C9-B804-0115-64F6-02329525C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D9D3-5D1D-0E43-829B-C9550575DA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63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E6AD1F-8D1F-E141-BA86-0B2BF3F9A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9000" contrast="4000"/>
                    </a14:imgEffect>
                  </a14:imgLayer>
                </a14:imgProps>
              </a:ext>
            </a:extLst>
          </a:blip>
          <a:srcRect l="5371" t="21458" r="3517" b="3959"/>
          <a:stretch/>
        </p:blipFill>
        <p:spPr>
          <a:xfrm>
            <a:off x="442912" y="0"/>
            <a:ext cx="5486400" cy="598820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18AFE3B-80F4-B6B1-73B6-A9860382C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588" y="0"/>
            <a:ext cx="51435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DE3D39B-71E6-67A5-A836-C1F8CF1BD9EC}"/>
              </a:ext>
            </a:extLst>
          </p:cNvPr>
          <p:cNvSpPr txBox="1"/>
          <p:nvPr/>
        </p:nvSpPr>
        <p:spPr>
          <a:xfrm>
            <a:off x="442912" y="6114184"/>
            <a:ext cx="575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Conteúdo interativo 3: Lesões superficiais e possíveis artifícios para evitar a laceração da pele.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682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2021-09-30-07-21-02 2" descr="VIDEO-2021-09-30-07-21-02 2">
            <a:hlinkClick r:id="" action="ppaction://media"/>
            <a:extLst>
              <a:ext uri="{FF2B5EF4-FFF2-40B4-BE49-F238E27FC236}">
                <a16:creationId xmlns:a16="http://schemas.microsoft.com/office/drawing/2014/main" id="{1C7CE656-1AEF-644C-8A38-0372F09BF42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321.2453"/>
                </p14:media>
              </p:ext>
            </p:extLst>
          </p:nvPr>
        </p:nvPicPr>
        <p:blipFill rotWithShape="1">
          <a:blip r:embed="rId5"/>
          <a:srcRect t="4178"/>
          <a:stretch>
            <a:fillRect/>
          </a:stretch>
        </p:blipFill>
        <p:spPr>
          <a:xfrm>
            <a:off x="1524000" y="508366"/>
            <a:ext cx="9144000" cy="58412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BE54DA-3E6F-89DD-ECCA-21756FB229D3}"/>
              </a:ext>
            </a:extLst>
          </p:cNvPr>
          <p:cNvSpPr txBox="1"/>
          <p:nvPr/>
        </p:nvSpPr>
        <p:spPr>
          <a:xfrm>
            <a:off x="1320242" y="6349633"/>
            <a:ext cx="1022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Conteúdo interativo 3: Lesões superficiais e possíveis artifícios para evitar a laceração da pele.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40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74</Words>
  <Application>Microsoft Office PowerPoint</Application>
  <PresentationFormat>Widescreen</PresentationFormat>
  <Paragraphs>6</Paragraphs>
  <Slides>2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Dra. Beatriz Maranhao</dc:creator>
  <cp:lastModifiedBy>Celso Souza</cp:lastModifiedBy>
  <cp:revision>6</cp:revision>
  <dcterms:created xsi:type="dcterms:W3CDTF">2024-03-16T21:37:39Z</dcterms:created>
  <dcterms:modified xsi:type="dcterms:W3CDTF">2024-07-27T09:41:11Z</dcterms:modified>
</cp:coreProperties>
</file>